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19"/>
  </p:notesMasterIdLst>
  <p:sldIdLst>
    <p:sldId id="256" r:id="rId2"/>
    <p:sldId id="261" r:id="rId3"/>
    <p:sldId id="258" r:id="rId4"/>
    <p:sldId id="257" r:id="rId5"/>
    <p:sldId id="342" r:id="rId6"/>
    <p:sldId id="343" r:id="rId7"/>
    <p:sldId id="345" r:id="rId8"/>
    <p:sldId id="347" r:id="rId9"/>
    <p:sldId id="346" r:id="rId10"/>
    <p:sldId id="344" r:id="rId11"/>
    <p:sldId id="348" r:id="rId12"/>
    <p:sldId id="349" r:id="rId13"/>
    <p:sldId id="350" r:id="rId14"/>
    <p:sldId id="351" r:id="rId15"/>
    <p:sldId id="352" r:id="rId16"/>
    <p:sldId id="353" r:id="rId17"/>
    <p:sldId id="323" r:id="rId18"/>
  </p:sldIdLst>
  <p:sldSz cx="9144000" cy="5143500" type="screen16x9"/>
  <p:notesSz cx="6858000" cy="9144000"/>
  <p:embeddedFontLst>
    <p:embeddedFont>
      <p:font typeface="MS PGothic" panose="020B0600070205080204" pitchFamily="34" charset="-128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redoka One" panose="020B0604020202020204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Vibur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B60ED5-734C-4027-B962-102780169821}">
  <a:tblStyle styleId="{F8B60ED5-734C-4027-B962-1027801698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920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971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33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256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860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147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33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e3cb93ef9a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e3cb93ef9a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07be278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07be278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c6ac5e8787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c6ac5e8787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41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395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70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572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9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18625" y="114900"/>
            <a:ext cx="8907003" cy="4913700"/>
            <a:chOff x="118625" y="114900"/>
            <a:chExt cx="8907003" cy="4913700"/>
          </a:xfrm>
        </p:grpSpPr>
        <p:sp>
          <p:nvSpPr>
            <p:cNvPr id="10" name="Google Shape;10;p2"/>
            <p:cNvSpPr/>
            <p:nvPr/>
          </p:nvSpPr>
          <p:spPr>
            <a:xfrm>
              <a:off x="598928" y="114900"/>
              <a:ext cx="8426700" cy="4913700"/>
            </a:xfrm>
            <a:prstGeom prst="roundRect">
              <a:avLst>
                <a:gd name="adj" fmla="val 104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89208" y="214700"/>
              <a:ext cx="246900" cy="4710600"/>
            </a:xfrm>
            <a:prstGeom prst="rect">
              <a:avLst/>
            </a:prstGeom>
            <a:gradFill>
              <a:gsLst>
                <a:gs pos="0">
                  <a:srgbClr val="153740">
                    <a:alpha val="12941"/>
                  </a:srgbClr>
                </a:gs>
                <a:gs pos="100000">
                  <a:srgbClr val="15374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18625" y="114900"/>
              <a:ext cx="480300" cy="4913700"/>
            </a:xfrm>
            <a:prstGeom prst="roundRect">
              <a:avLst>
                <a:gd name="adj" fmla="val 9713"/>
              </a:avLst>
            </a:prstGeom>
            <a:gradFill>
              <a:gsLst>
                <a:gs pos="0">
                  <a:srgbClr val="1A2528"/>
                </a:gs>
                <a:gs pos="35000">
                  <a:schemeClr val="dk1"/>
                </a:gs>
                <a:gs pos="79000">
                  <a:srgbClr val="1A2528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87583" y="114900"/>
              <a:ext cx="246900" cy="4913700"/>
            </a:xfrm>
            <a:prstGeom prst="roundRect">
              <a:avLst>
                <a:gd name="adj" fmla="val 20513"/>
              </a:avLst>
            </a:prstGeom>
            <a:gradFill>
              <a:gsLst>
                <a:gs pos="0">
                  <a:schemeClr val="dk1"/>
                </a:gs>
                <a:gs pos="100000">
                  <a:srgbClr val="1A252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741315" y="1658600"/>
            <a:ext cx="4708500" cy="1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741315" y="3136725"/>
            <a:ext cx="47085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118499" y="114900"/>
            <a:ext cx="8907003" cy="4913700"/>
            <a:chOff x="118625" y="114900"/>
            <a:chExt cx="8907003" cy="4913700"/>
          </a:xfrm>
        </p:grpSpPr>
        <p:sp>
          <p:nvSpPr>
            <p:cNvPr id="28" name="Google Shape;28;p4"/>
            <p:cNvSpPr/>
            <p:nvPr/>
          </p:nvSpPr>
          <p:spPr>
            <a:xfrm>
              <a:off x="598928" y="114900"/>
              <a:ext cx="8426700" cy="4913700"/>
            </a:xfrm>
            <a:prstGeom prst="roundRect">
              <a:avLst>
                <a:gd name="adj" fmla="val 104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" name="Google Shape;29;p4"/>
            <p:cNvPicPr preferRelativeResize="0"/>
            <p:nvPr/>
          </p:nvPicPr>
          <p:blipFill rotWithShape="1">
            <a:blip r:embed="rId2">
              <a:alphaModFix/>
            </a:blip>
            <a:srcRect t="6627" b="6627"/>
            <a:stretch/>
          </p:blipFill>
          <p:spPr>
            <a:xfrm>
              <a:off x="789212" y="216450"/>
              <a:ext cx="8141400" cy="4710600"/>
            </a:xfrm>
            <a:prstGeom prst="roundRect">
              <a:avLst>
                <a:gd name="adj" fmla="val 1272"/>
              </a:avLst>
            </a:prstGeom>
            <a:noFill/>
            <a:ln>
              <a:noFill/>
            </a:ln>
          </p:spPr>
        </p:pic>
        <p:sp>
          <p:nvSpPr>
            <p:cNvPr id="30" name="Google Shape;30;p4"/>
            <p:cNvSpPr/>
            <p:nvPr/>
          </p:nvSpPr>
          <p:spPr>
            <a:xfrm>
              <a:off x="789208" y="214700"/>
              <a:ext cx="246900" cy="4710600"/>
            </a:xfrm>
            <a:prstGeom prst="rect">
              <a:avLst/>
            </a:prstGeom>
            <a:gradFill>
              <a:gsLst>
                <a:gs pos="0">
                  <a:srgbClr val="153740">
                    <a:alpha val="12941"/>
                  </a:srgbClr>
                </a:gs>
                <a:gs pos="100000">
                  <a:srgbClr val="15374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18625" y="114900"/>
              <a:ext cx="480300" cy="4913700"/>
            </a:xfrm>
            <a:prstGeom prst="roundRect">
              <a:avLst>
                <a:gd name="adj" fmla="val 9713"/>
              </a:avLst>
            </a:prstGeom>
            <a:gradFill>
              <a:gsLst>
                <a:gs pos="0">
                  <a:srgbClr val="1A2528"/>
                </a:gs>
                <a:gs pos="35000">
                  <a:schemeClr val="dk1"/>
                </a:gs>
                <a:gs pos="79000">
                  <a:srgbClr val="1A2528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87583" y="114900"/>
              <a:ext cx="246900" cy="4913700"/>
            </a:xfrm>
            <a:prstGeom prst="roundRect">
              <a:avLst>
                <a:gd name="adj" fmla="val 20513"/>
              </a:avLst>
            </a:prstGeom>
            <a:gradFill>
              <a:gsLst>
                <a:gs pos="0">
                  <a:schemeClr val="dk1"/>
                </a:gs>
                <a:gs pos="100000">
                  <a:srgbClr val="1A252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068850" y="1137575"/>
            <a:ext cx="7355100" cy="3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54324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>
            <a:off x="118499" y="114900"/>
            <a:ext cx="8907003" cy="4913700"/>
            <a:chOff x="118625" y="114900"/>
            <a:chExt cx="8907003" cy="4913700"/>
          </a:xfrm>
        </p:grpSpPr>
        <p:sp>
          <p:nvSpPr>
            <p:cNvPr id="103" name="Google Shape;103;p13"/>
            <p:cNvSpPr/>
            <p:nvPr/>
          </p:nvSpPr>
          <p:spPr>
            <a:xfrm>
              <a:off x="598928" y="114900"/>
              <a:ext cx="8426700" cy="4913700"/>
            </a:xfrm>
            <a:prstGeom prst="roundRect">
              <a:avLst>
                <a:gd name="adj" fmla="val 104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" name="Google Shape;104;p13"/>
            <p:cNvPicPr preferRelativeResize="0"/>
            <p:nvPr/>
          </p:nvPicPr>
          <p:blipFill rotWithShape="1">
            <a:blip r:embed="rId2">
              <a:alphaModFix/>
            </a:blip>
            <a:srcRect t="6627" b="6627"/>
            <a:stretch/>
          </p:blipFill>
          <p:spPr>
            <a:xfrm>
              <a:off x="789212" y="216450"/>
              <a:ext cx="8141400" cy="4710600"/>
            </a:xfrm>
            <a:prstGeom prst="roundRect">
              <a:avLst>
                <a:gd name="adj" fmla="val 1272"/>
              </a:avLst>
            </a:prstGeom>
            <a:noFill/>
            <a:ln>
              <a:noFill/>
            </a:ln>
          </p:spPr>
        </p:pic>
        <p:sp>
          <p:nvSpPr>
            <p:cNvPr id="105" name="Google Shape;105;p13"/>
            <p:cNvSpPr/>
            <p:nvPr/>
          </p:nvSpPr>
          <p:spPr>
            <a:xfrm>
              <a:off x="789208" y="214700"/>
              <a:ext cx="246900" cy="4710600"/>
            </a:xfrm>
            <a:prstGeom prst="rect">
              <a:avLst/>
            </a:prstGeom>
            <a:gradFill>
              <a:gsLst>
                <a:gs pos="0">
                  <a:srgbClr val="153740">
                    <a:alpha val="12941"/>
                  </a:srgbClr>
                </a:gs>
                <a:gs pos="100000">
                  <a:srgbClr val="15374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118625" y="114900"/>
              <a:ext cx="480300" cy="4913700"/>
            </a:xfrm>
            <a:prstGeom prst="roundRect">
              <a:avLst>
                <a:gd name="adj" fmla="val 9713"/>
              </a:avLst>
            </a:prstGeom>
            <a:gradFill>
              <a:gsLst>
                <a:gs pos="0">
                  <a:srgbClr val="1A2528"/>
                </a:gs>
                <a:gs pos="35000">
                  <a:schemeClr val="dk1"/>
                </a:gs>
                <a:gs pos="79000">
                  <a:srgbClr val="1A2528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87583" y="114900"/>
              <a:ext cx="246900" cy="4913700"/>
            </a:xfrm>
            <a:prstGeom prst="roundRect">
              <a:avLst>
                <a:gd name="adj" fmla="val 20513"/>
              </a:avLst>
            </a:prstGeom>
            <a:gradFill>
              <a:gsLst>
                <a:gs pos="0">
                  <a:schemeClr val="dk1"/>
                </a:gs>
                <a:gs pos="100000">
                  <a:srgbClr val="1A252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3"/>
          <p:cNvSpPr txBox="1">
            <a:spLocks noGrp="1"/>
          </p:cNvSpPr>
          <p:nvPr>
            <p:ph type="title" hasCustomPrompt="1"/>
          </p:nvPr>
        </p:nvSpPr>
        <p:spPr>
          <a:xfrm>
            <a:off x="1361850" y="189125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2256624" y="1682600"/>
            <a:ext cx="2515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2"/>
          </p:nvPr>
        </p:nvSpPr>
        <p:spPr>
          <a:xfrm>
            <a:off x="2256624" y="2026637"/>
            <a:ext cx="2515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3" hasCustomPrompt="1"/>
          </p:nvPr>
        </p:nvSpPr>
        <p:spPr>
          <a:xfrm>
            <a:off x="1361850" y="3370633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4"/>
          </p:nvPr>
        </p:nvSpPr>
        <p:spPr>
          <a:xfrm>
            <a:off x="2256624" y="3161986"/>
            <a:ext cx="2515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5"/>
          </p:nvPr>
        </p:nvSpPr>
        <p:spPr>
          <a:xfrm>
            <a:off x="2256624" y="3506023"/>
            <a:ext cx="2515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6" hasCustomPrompt="1"/>
          </p:nvPr>
        </p:nvSpPr>
        <p:spPr>
          <a:xfrm>
            <a:off x="5013564" y="189125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7"/>
          </p:nvPr>
        </p:nvSpPr>
        <p:spPr>
          <a:xfrm>
            <a:off x="5908350" y="1682600"/>
            <a:ext cx="2515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8"/>
          </p:nvPr>
        </p:nvSpPr>
        <p:spPr>
          <a:xfrm>
            <a:off x="5908350" y="2026631"/>
            <a:ext cx="2515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9"/>
          </p:nvPr>
        </p:nvSpPr>
        <p:spPr>
          <a:xfrm>
            <a:off x="1068900" y="387600"/>
            <a:ext cx="54324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3" hasCustomPrompt="1"/>
          </p:nvPr>
        </p:nvSpPr>
        <p:spPr>
          <a:xfrm>
            <a:off x="5013564" y="3370645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4"/>
          </p:nvPr>
        </p:nvSpPr>
        <p:spPr>
          <a:xfrm>
            <a:off x="5908350" y="3161976"/>
            <a:ext cx="2515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5"/>
          </p:nvPr>
        </p:nvSpPr>
        <p:spPr>
          <a:xfrm>
            <a:off x="5908350" y="3506025"/>
            <a:ext cx="2515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30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0"/>
          <p:cNvGrpSpPr/>
          <p:nvPr/>
        </p:nvGrpSpPr>
        <p:grpSpPr>
          <a:xfrm>
            <a:off x="118499" y="114900"/>
            <a:ext cx="8907003" cy="4913700"/>
            <a:chOff x="118625" y="114900"/>
            <a:chExt cx="8907003" cy="4913700"/>
          </a:xfrm>
        </p:grpSpPr>
        <p:sp>
          <p:nvSpPr>
            <p:cNvPr id="197" name="Google Shape;197;p20"/>
            <p:cNvSpPr/>
            <p:nvPr/>
          </p:nvSpPr>
          <p:spPr>
            <a:xfrm>
              <a:off x="598928" y="114900"/>
              <a:ext cx="8426700" cy="4913700"/>
            </a:xfrm>
            <a:prstGeom prst="roundRect">
              <a:avLst>
                <a:gd name="adj" fmla="val 104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8" name="Google Shape;198;p20"/>
            <p:cNvPicPr preferRelativeResize="0"/>
            <p:nvPr/>
          </p:nvPicPr>
          <p:blipFill rotWithShape="1">
            <a:blip r:embed="rId2">
              <a:alphaModFix/>
            </a:blip>
            <a:srcRect t="6627" b="6627"/>
            <a:stretch/>
          </p:blipFill>
          <p:spPr>
            <a:xfrm>
              <a:off x="789212" y="216450"/>
              <a:ext cx="8141400" cy="4710600"/>
            </a:xfrm>
            <a:prstGeom prst="roundRect">
              <a:avLst>
                <a:gd name="adj" fmla="val 1272"/>
              </a:avLst>
            </a:prstGeom>
            <a:noFill/>
            <a:ln>
              <a:noFill/>
            </a:ln>
          </p:spPr>
        </p:pic>
        <p:sp>
          <p:nvSpPr>
            <p:cNvPr id="199" name="Google Shape;199;p20"/>
            <p:cNvSpPr/>
            <p:nvPr/>
          </p:nvSpPr>
          <p:spPr>
            <a:xfrm>
              <a:off x="789208" y="214700"/>
              <a:ext cx="246900" cy="4710600"/>
            </a:xfrm>
            <a:prstGeom prst="rect">
              <a:avLst/>
            </a:prstGeom>
            <a:gradFill>
              <a:gsLst>
                <a:gs pos="0">
                  <a:srgbClr val="153740">
                    <a:alpha val="12941"/>
                  </a:srgbClr>
                </a:gs>
                <a:gs pos="100000">
                  <a:srgbClr val="15374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118625" y="114900"/>
              <a:ext cx="480300" cy="4913700"/>
            </a:xfrm>
            <a:prstGeom prst="roundRect">
              <a:avLst>
                <a:gd name="adj" fmla="val 9713"/>
              </a:avLst>
            </a:prstGeom>
            <a:gradFill>
              <a:gsLst>
                <a:gs pos="0">
                  <a:srgbClr val="1A2528"/>
                </a:gs>
                <a:gs pos="35000">
                  <a:schemeClr val="dk1"/>
                </a:gs>
                <a:gs pos="79000">
                  <a:srgbClr val="1A2528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587583" y="114900"/>
              <a:ext cx="246900" cy="4913700"/>
            </a:xfrm>
            <a:prstGeom prst="roundRect">
              <a:avLst>
                <a:gd name="adj" fmla="val 20513"/>
              </a:avLst>
            </a:prstGeom>
            <a:gradFill>
              <a:gsLst>
                <a:gs pos="0">
                  <a:schemeClr val="dk1"/>
                </a:gs>
                <a:gs pos="100000">
                  <a:srgbClr val="1A252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0"/>
          <p:cNvSpPr txBox="1">
            <a:spLocks noGrp="1"/>
          </p:cNvSpPr>
          <p:nvPr>
            <p:ph type="subTitle" idx="1"/>
          </p:nvPr>
        </p:nvSpPr>
        <p:spPr>
          <a:xfrm>
            <a:off x="4861124" y="2914507"/>
            <a:ext cx="25905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/>
          </p:nvPr>
        </p:nvSpPr>
        <p:spPr>
          <a:xfrm>
            <a:off x="4190184" y="1504287"/>
            <a:ext cx="3932400" cy="12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0_1_1_1_1_1_1_1_1_1_1_1_1_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41"/>
          <p:cNvGrpSpPr/>
          <p:nvPr/>
        </p:nvGrpSpPr>
        <p:grpSpPr>
          <a:xfrm>
            <a:off x="118499" y="114900"/>
            <a:ext cx="8907003" cy="4913700"/>
            <a:chOff x="118625" y="114900"/>
            <a:chExt cx="8907003" cy="4913700"/>
          </a:xfrm>
        </p:grpSpPr>
        <p:sp>
          <p:nvSpPr>
            <p:cNvPr id="488" name="Google Shape;488;p41"/>
            <p:cNvSpPr/>
            <p:nvPr/>
          </p:nvSpPr>
          <p:spPr>
            <a:xfrm>
              <a:off x="598928" y="114900"/>
              <a:ext cx="8426700" cy="4913700"/>
            </a:xfrm>
            <a:prstGeom prst="roundRect">
              <a:avLst>
                <a:gd name="adj" fmla="val 104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9" name="Google Shape;489;p41"/>
            <p:cNvPicPr preferRelativeResize="0"/>
            <p:nvPr/>
          </p:nvPicPr>
          <p:blipFill rotWithShape="1">
            <a:blip r:embed="rId2">
              <a:alphaModFix/>
            </a:blip>
            <a:srcRect t="6627" b="6627"/>
            <a:stretch/>
          </p:blipFill>
          <p:spPr>
            <a:xfrm>
              <a:off x="789212" y="216450"/>
              <a:ext cx="8141400" cy="4710600"/>
            </a:xfrm>
            <a:prstGeom prst="roundRect">
              <a:avLst>
                <a:gd name="adj" fmla="val 1272"/>
              </a:avLst>
            </a:prstGeom>
            <a:noFill/>
            <a:ln>
              <a:noFill/>
            </a:ln>
          </p:spPr>
        </p:pic>
        <p:sp>
          <p:nvSpPr>
            <p:cNvPr id="490" name="Google Shape;490;p41"/>
            <p:cNvSpPr/>
            <p:nvPr/>
          </p:nvSpPr>
          <p:spPr>
            <a:xfrm>
              <a:off x="789208" y="214700"/>
              <a:ext cx="246900" cy="4710600"/>
            </a:xfrm>
            <a:prstGeom prst="rect">
              <a:avLst/>
            </a:prstGeom>
            <a:gradFill>
              <a:gsLst>
                <a:gs pos="0">
                  <a:srgbClr val="153740">
                    <a:alpha val="12941"/>
                  </a:srgbClr>
                </a:gs>
                <a:gs pos="100000">
                  <a:srgbClr val="15374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118625" y="114900"/>
              <a:ext cx="480300" cy="4913700"/>
            </a:xfrm>
            <a:prstGeom prst="roundRect">
              <a:avLst>
                <a:gd name="adj" fmla="val 9713"/>
              </a:avLst>
            </a:prstGeom>
            <a:gradFill>
              <a:gsLst>
                <a:gs pos="0">
                  <a:srgbClr val="1A2528"/>
                </a:gs>
                <a:gs pos="35000">
                  <a:schemeClr val="dk1"/>
                </a:gs>
                <a:gs pos="79000">
                  <a:srgbClr val="1A2528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587583" y="114900"/>
              <a:ext cx="246900" cy="4913700"/>
            </a:xfrm>
            <a:prstGeom prst="roundRect">
              <a:avLst>
                <a:gd name="adj" fmla="val 20513"/>
              </a:avLst>
            </a:prstGeom>
            <a:gradFill>
              <a:gsLst>
                <a:gs pos="0">
                  <a:schemeClr val="dk1"/>
                </a:gs>
                <a:gs pos="100000">
                  <a:srgbClr val="1A252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41"/>
          <p:cNvSpPr txBox="1">
            <a:spLocks noGrp="1"/>
          </p:cNvSpPr>
          <p:nvPr>
            <p:ph type="title"/>
          </p:nvPr>
        </p:nvSpPr>
        <p:spPr>
          <a:xfrm>
            <a:off x="1068900" y="387600"/>
            <a:ext cx="54324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494" name="Google Shape;494;p41"/>
          <p:cNvSpPr txBox="1">
            <a:spLocks noGrp="1"/>
          </p:cNvSpPr>
          <p:nvPr>
            <p:ph type="body" idx="1"/>
          </p:nvPr>
        </p:nvSpPr>
        <p:spPr>
          <a:xfrm>
            <a:off x="1581450" y="1534200"/>
            <a:ext cx="5759400" cy="26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bg>
      <p:bgPr>
        <a:solidFill>
          <a:schemeClr val="dk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45"/>
          <p:cNvGrpSpPr/>
          <p:nvPr/>
        </p:nvGrpSpPr>
        <p:grpSpPr>
          <a:xfrm>
            <a:off x="118499" y="114900"/>
            <a:ext cx="8907003" cy="4913700"/>
            <a:chOff x="118499" y="114900"/>
            <a:chExt cx="8907003" cy="4913700"/>
          </a:xfrm>
        </p:grpSpPr>
        <p:sp>
          <p:nvSpPr>
            <p:cNvPr id="524" name="Google Shape;524;p45"/>
            <p:cNvSpPr/>
            <p:nvPr/>
          </p:nvSpPr>
          <p:spPr>
            <a:xfrm>
              <a:off x="598801" y="114900"/>
              <a:ext cx="8426700" cy="4913700"/>
            </a:xfrm>
            <a:prstGeom prst="roundRect">
              <a:avLst>
                <a:gd name="adj" fmla="val 104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5" name="Google Shape;525;p45"/>
            <p:cNvPicPr preferRelativeResize="0"/>
            <p:nvPr/>
          </p:nvPicPr>
          <p:blipFill rotWithShape="1">
            <a:blip r:embed="rId2">
              <a:alphaModFix/>
            </a:blip>
            <a:srcRect t="6627" b="6627"/>
            <a:stretch/>
          </p:blipFill>
          <p:spPr>
            <a:xfrm>
              <a:off x="789086" y="216450"/>
              <a:ext cx="8141400" cy="4710600"/>
            </a:xfrm>
            <a:prstGeom prst="roundRect">
              <a:avLst>
                <a:gd name="adj" fmla="val 1272"/>
              </a:avLst>
            </a:prstGeom>
            <a:noFill/>
            <a:ln>
              <a:noFill/>
            </a:ln>
          </p:spPr>
        </p:pic>
        <p:sp>
          <p:nvSpPr>
            <p:cNvPr id="526" name="Google Shape;526;p45"/>
            <p:cNvSpPr/>
            <p:nvPr/>
          </p:nvSpPr>
          <p:spPr>
            <a:xfrm>
              <a:off x="789082" y="214700"/>
              <a:ext cx="246900" cy="4710600"/>
            </a:xfrm>
            <a:prstGeom prst="rect">
              <a:avLst/>
            </a:prstGeom>
            <a:gradFill>
              <a:gsLst>
                <a:gs pos="0">
                  <a:srgbClr val="153740">
                    <a:alpha val="12941"/>
                  </a:srgbClr>
                </a:gs>
                <a:gs pos="100000">
                  <a:srgbClr val="15374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118499" y="114900"/>
              <a:ext cx="480300" cy="4913700"/>
            </a:xfrm>
            <a:prstGeom prst="roundRect">
              <a:avLst>
                <a:gd name="adj" fmla="val 9713"/>
              </a:avLst>
            </a:prstGeom>
            <a:gradFill>
              <a:gsLst>
                <a:gs pos="0">
                  <a:srgbClr val="CB7253"/>
                </a:gs>
                <a:gs pos="35000">
                  <a:schemeClr val="accent2"/>
                </a:gs>
                <a:gs pos="79000">
                  <a:srgbClr val="CB725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587456" y="114900"/>
              <a:ext cx="246900" cy="4913700"/>
            </a:xfrm>
            <a:prstGeom prst="roundRect">
              <a:avLst>
                <a:gd name="adj" fmla="val 20513"/>
              </a:avLst>
            </a:prstGeom>
            <a:gradFill>
              <a:gsLst>
                <a:gs pos="0">
                  <a:schemeClr val="accent2"/>
                </a:gs>
                <a:gs pos="100000">
                  <a:srgbClr val="CB725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46"/>
          <p:cNvGrpSpPr/>
          <p:nvPr/>
        </p:nvGrpSpPr>
        <p:grpSpPr>
          <a:xfrm>
            <a:off x="118499" y="114900"/>
            <a:ext cx="8907003" cy="4913700"/>
            <a:chOff x="118625" y="114900"/>
            <a:chExt cx="8907003" cy="4913700"/>
          </a:xfrm>
        </p:grpSpPr>
        <p:sp>
          <p:nvSpPr>
            <p:cNvPr id="531" name="Google Shape;531;p46"/>
            <p:cNvSpPr/>
            <p:nvPr/>
          </p:nvSpPr>
          <p:spPr>
            <a:xfrm>
              <a:off x="598928" y="114900"/>
              <a:ext cx="8426700" cy="4913700"/>
            </a:xfrm>
            <a:prstGeom prst="roundRect">
              <a:avLst>
                <a:gd name="adj" fmla="val 104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2" name="Google Shape;532;p46"/>
            <p:cNvPicPr preferRelativeResize="0"/>
            <p:nvPr/>
          </p:nvPicPr>
          <p:blipFill rotWithShape="1">
            <a:blip r:embed="rId2">
              <a:alphaModFix/>
            </a:blip>
            <a:srcRect t="6627" b="6627"/>
            <a:stretch/>
          </p:blipFill>
          <p:spPr>
            <a:xfrm>
              <a:off x="789212" y="216450"/>
              <a:ext cx="8141400" cy="4710600"/>
            </a:xfrm>
            <a:prstGeom prst="roundRect">
              <a:avLst>
                <a:gd name="adj" fmla="val 1272"/>
              </a:avLst>
            </a:prstGeom>
            <a:noFill/>
            <a:ln>
              <a:noFill/>
            </a:ln>
          </p:spPr>
        </p:pic>
        <p:sp>
          <p:nvSpPr>
            <p:cNvPr id="533" name="Google Shape;533;p46"/>
            <p:cNvSpPr/>
            <p:nvPr/>
          </p:nvSpPr>
          <p:spPr>
            <a:xfrm>
              <a:off x="789208" y="214700"/>
              <a:ext cx="246900" cy="4710600"/>
            </a:xfrm>
            <a:prstGeom prst="rect">
              <a:avLst/>
            </a:prstGeom>
            <a:gradFill>
              <a:gsLst>
                <a:gs pos="0">
                  <a:srgbClr val="153740">
                    <a:alpha val="12941"/>
                  </a:srgbClr>
                </a:gs>
                <a:gs pos="100000">
                  <a:srgbClr val="15374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118625" y="114900"/>
              <a:ext cx="480300" cy="4913700"/>
            </a:xfrm>
            <a:prstGeom prst="roundRect">
              <a:avLst>
                <a:gd name="adj" fmla="val 9713"/>
              </a:avLst>
            </a:prstGeom>
            <a:gradFill>
              <a:gsLst>
                <a:gs pos="0">
                  <a:srgbClr val="1A2528"/>
                </a:gs>
                <a:gs pos="35000">
                  <a:schemeClr val="dk1"/>
                </a:gs>
                <a:gs pos="79000">
                  <a:srgbClr val="1A2528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587583" y="114900"/>
              <a:ext cx="246900" cy="4913700"/>
            </a:xfrm>
            <a:prstGeom prst="roundRect">
              <a:avLst>
                <a:gd name="adj" fmla="val 20513"/>
              </a:avLst>
            </a:prstGeom>
            <a:gradFill>
              <a:gsLst>
                <a:gs pos="0">
                  <a:schemeClr val="dk1"/>
                </a:gs>
                <a:gs pos="100000">
                  <a:srgbClr val="1A252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7"/>
          <p:cNvGrpSpPr/>
          <p:nvPr/>
        </p:nvGrpSpPr>
        <p:grpSpPr>
          <a:xfrm>
            <a:off x="118625" y="114900"/>
            <a:ext cx="8907003" cy="4913700"/>
            <a:chOff x="118625" y="114900"/>
            <a:chExt cx="8907003" cy="4913700"/>
          </a:xfrm>
        </p:grpSpPr>
        <p:grpSp>
          <p:nvGrpSpPr>
            <p:cNvPr id="538" name="Google Shape;538;p47"/>
            <p:cNvGrpSpPr/>
            <p:nvPr/>
          </p:nvGrpSpPr>
          <p:grpSpPr>
            <a:xfrm>
              <a:off x="118625" y="114900"/>
              <a:ext cx="8907003" cy="4913700"/>
              <a:chOff x="118625" y="114900"/>
              <a:chExt cx="8907003" cy="4913700"/>
            </a:xfrm>
          </p:grpSpPr>
          <p:sp>
            <p:nvSpPr>
              <p:cNvPr id="539" name="Google Shape;539;p47"/>
              <p:cNvSpPr/>
              <p:nvPr/>
            </p:nvSpPr>
            <p:spPr>
              <a:xfrm>
                <a:off x="598928" y="114900"/>
                <a:ext cx="8426700" cy="4913700"/>
              </a:xfrm>
              <a:prstGeom prst="roundRect">
                <a:avLst>
                  <a:gd name="adj" fmla="val 1043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7"/>
              <p:cNvSpPr/>
              <p:nvPr/>
            </p:nvSpPr>
            <p:spPr>
              <a:xfrm>
                <a:off x="789208" y="214700"/>
                <a:ext cx="246900" cy="4710600"/>
              </a:xfrm>
              <a:prstGeom prst="rect">
                <a:avLst/>
              </a:prstGeom>
              <a:gradFill>
                <a:gsLst>
                  <a:gs pos="0">
                    <a:srgbClr val="153740">
                      <a:alpha val="12941"/>
                    </a:srgbClr>
                  </a:gs>
                  <a:gs pos="100000">
                    <a:srgbClr val="153740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7"/>
              <p:cNvSpPr/>
              <p:nvPr/>
            </p:nvSpPr>
            <p:spPr>
              <a:xfrm>
                <a:off x="118625" y="114900"/>
                <a:ext cx="480300" cy="4913700"/>
              </a:xfrm>
              <a:prstGeom prst="roundRect">
                <a:avLst>
                  <a:gd name="adj" fmla="val 9713"/>
                </a:avLst>
              </a:prstGeom>
              <a:gradFill>
                <a:gsLst>
                  <a:gs pos="0">
                    <a:srgbClr val="1A2528"/>
                  </a:gs>
                  <a:gs pos="35000">
                    <a:schemeClr val="dk1"/>
                  </a:gs>
                  <a:gs pos="79000">
                    <a:srgbClr val="1A2528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7"/>
              <p:cNvSpPr/>
              <p:nvPr/>
            </p:nvSpPr>
            <p:spPr>
              <a:xfrm>
                <a:off x="587583" y="114900"/>
                <a:ext cx="246900" cy="4913700"/>
              </a:xfrm>
              <a:prstGeom prst="roundRect">
                <a:avLst>
                  <a:gd name="adj" fmla="val 20513"/>
                </a:avLst>
              </a:prstGeom>
              <a:gradFill>
                <a:gsLst>
                  <a:gs pos="0">
                    <a:schemeClr val="dk1"/>
                  </a:gs>
                  <a:gs pos="100000">
                    <a:srgbClr val="1A252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3" name="Google Shape;543;p47"/>
            <p:cNvSpPr/>
            <p:nvPr/>
          </p:nvSpPr>
          <p:spPr>
            <a:xfrm>
              <a:off x="1073899" y="387300"/>
              <a:ext cx="7680900" cy="43689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900" y="387600"/>
            <a:ext cx="73551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Vibur"/>
              <a:buNone/>
              <a:defRPr sz="32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Vibur"/>
              <a:buNone/>
              <a:defRPr sz="36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Vibur"/>
              <a:buNone/>
              <a:defRPr sz="36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Vibur"/>
              <a:buNone/>
              <a:defRPr sz="36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Vibur"/>
              <a:buNone/>
              <a:defRPr sz="36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Vibur"/>
              <a:buNone/>
              <a:defRPr sz="36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Vibur"/>
              <a:buNone/>
              <a:defRPr sz="36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Vibur"/>
              <a:buNone/>
              <a:defRPr sz="36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Vibur"/>
              <a:buNone/>
              <a:defRPr sz="3600">
                <a:solidFill>
                  <a:schemeClr val="lt2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900" y="1300850"/>
            <a:ext cx="73551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6" r:id="rId5"/>
    <p:sldLayoutId id="2147483687" r:id="rId6"/>
    <p:sldLayoutId id="2147483691" r:id="rId7"/>
    <p:sldLayoutId id="2147483692" r:id="rId8"/>
    <p:sldLayoutId id="214748369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27.0.0.1:800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galang@gmail.com" TargetMode="External"/><Relationship Id="rId4" Type="http://schemas.openxmlformats.org/officeDocument/2006/relationships/hyperlink" Target="mailto:kirei@gmail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55"/>
          <p:cNvGrpSpPr/>
          <p:nvPr/>
        </p:nvGrpSpPr>
        <p:grpSpPr>
          <a:xfrm>
            <a:off x="1361650" y="888900"/>
            <a:ext cx="7059900" cy="3366000"/>
            <a:chOff x="1361650" y="888900"/>
            <a:chExt cx="7059900" cy="3366000"/>
          </a:xfrm>
        </p:grpSpPr>
        <p:sp>
          <p:nvSpPr>
            <p:cNvPr id="563" name="Google Shape;563;p55"/>
            <p:cNvSpPr/>
            <p:nvPr/>
          </p:nvSpPr>
          <p:spPr>
            <a:xfrm>
              <a:off x="3713050" y="888900"/>
              <a:ext cx="4708500" cy="336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5"/>
            <p:cNvSpPr/>
            <p:nvPr/>
          </p:nvSpPr>
          <p:spPr>
            <a:xfrm rot="-5400000">
              <a:off x="2388743" y="-137683"/>
              <a:ext cx="3364980" cy="5419167"/>
            </a:xfrm>
            <a:custGeom>
              <a:avLst/>
              <a:gdLst/>
              <a:ahLst/>
              <a:cxnLst/>
              <a:rect l="l" t="t" r="r" b="b"/>
              <a:pathLst>
                <a:path w="61916" h="99672" extrusionOk="0">
                  <a:moveTo>
                    <a:pt x="6153" y="644"/>
                  </a:moveTo>
                  <a:cubicBezTo>
                    <a:pt x="6161" y="644"/>
                    <a:pt x="6169" y="644"/>
                    <a:pt x="6177" y="644"/>
                  </a:cubicBezTo>
                  <a:cubicBezTo>
                    <a:pt x="6249" y="644"/>
                    <a:pt x="6320" y="668"/>
                    <a:pt x="6392" y="668"/>
                  </a:cubicBezTo>
                  <a:lnTo>
                    <a:pt x="6416" y="668"/>
                  </a:lnTo>
                  <a:cubicBezTo>
                    <a:pt x="7602" y="988"/>
                    <a:pt x="7304" y="2682"/>
                    <a:pt x="6170" y="2682"/>
                  </a:cubicBezTo>
                  <a:cubicBezTo>
                    <a:pt x="6118" y="2682"/>
                    <a:pt x="6065" y="2679"/>
                    <a:pt x="6010" y="2672"/>
                  </a:cubicBezTo>
                  <a:cubicBezTo>
                    <a:pt x="4754" y="2506"/>
                    <a:pt x="4888" y="644"/>
                    <a:pt x="6153" y="644"/>
                  </a:cubicBezTo>
                  <a:close/>
                  <a:moveTo>
                    <a:pt x="16777" y="654"/>
                  </a:moveTo>
                  <a:cubicBezTo>
                    <a:pt x="17271" y="654"/>
                    <a:pt x="17721" y="986"/>
                    <a:pt x="17816" y="1503"/>
                  </a:cubicBezTo>
                  <a:cubicBezTo>
                    <a:pt x="17936" y="2123"/>
                    <a:pt x="17435" y="2719"/>
                    <a:pt x="16791" y="2719"/>
                  </a:cubicBezTo>
                  <a:cubicBezTo>
                    <a:pt x="16671" y="2719"/>
                    <a:pt x="16528" y="2696"/>
                    <a:pt x="16409" y="2648"/>
                  </a:cubicBezTo>
                  <a:cubicBezTo>
                    <a:pt x="16290" y="2576"/>
                    <a:pt x="16171" y="2505"/>
                    <a:pt x="16075" y="2385"/>
                  </a:cubicBezTo>
                  <a:lnTo>
                    <a:pt x="16075" y="2433"/>
                  </a:lnTo>
                  <a:cubicBezTo>
                    <a:pt x="15646" y="2028"/>
                    <a:pt x="15646" y="1336"/>
                    <a:pt x="16075" y="931"/>
                  </a:cubicBezTo>
                  <a:lnTo>
                    <a:pt x="16075" y="954"/>
                  </a:lnTo>
                  <a:lnTo>
                    <a:pt x="16075" y="1002"/>
                  </a:lnTo>
                  <a:cubicBezTo>
                    <a:pt x="16171" y="883"/>
                    <a:pt x="16290" y="811"/>
                    <a:pt x="16409" y="740"/>
                  </a:cubicBezTo>
                  <a:lnTo>
                    <a:pt x="16409" y="716"/>
                  </a:lnTo>
                  <a:cubicBezTo>
                    <a:pt x="16531" y="674"/>
                    <a:pt x="16656" y="654"/>
                    <a:pt x="16777" y="654"/>
                  </a:cubicBezTo>
                  <a:close/>
                  <a:moveTo>
                    <a:pt x="38065" y="644"/>
                  </a:moveTo>
                  <a:cubicBezTo>
                    <a:pt x="38113" y="644"/>
                    <a:pt x="38161" y="644"/>
                    <a:pt x="38208" y="668"/>
                  </a:cubicBezTo>
                  <a:cubicBezTo>
                    <a:pt x="39449" y="883"/>
                    <a:pt x="39282" y="2696"/>
                    <a:pt x="38041" y="2719"/>
                  </a:cubicBezTo>
                  <a:lnTo>
                    <a:pt x="37875" y="2719"/>
                  </a:lnTo>
                  <a:cubicBezTo>
                    <a:pt x="36706" y="2529"/>
                    <a:pt x="36706" y="859"/>
                    <a:pt x="37875" y="668"/>
                  </a:cubicBezTo>
                  <a:cubicBezTo>
                    <a:pt x="37922" y="668"/>
                    <a:pt x="37994" y="644"/>
                    <a:pt x="38065" y="644"/>
                  </a:cubicBezTo>
                  <a:close/>
                  <a:moveTo>
                    <a:pt x="45125" y="621"/>
                  </a:moveTo>
                  <a:lnTo>
                    <a:pt x="45125" y="644"/>
                  </a:lnTo>
                  <a:cubicBezTo>
                    <a:pt x="45244" y="644"/>
                    <a:pt x="45364" y="668"/>
                    <a:pt x="45483" y="716"/>
                  </a:cubicBezTo>
                  <a:cubicBezTo>
                    <a:pt x="46437" y="1074"/>
                    <a:pt x="46341" y="2457"/>
                    <a:pt x="45340" y="2696"/>
                  </a:cubicBezTo>
                  <a:lnTo>
                    <a:pt x="45316" y="2696"/>
                  </a:lnTo>
                  <a:cubicBezTo>
                    <a:pt x="45244" y="2696"/>
                    <a:pt x="45197" y="2719"/>
                    <a:pt x="45125" y="2719"/>
                  </a:cubicBezTo>
                  <a:cubicBezTo>
                    <a:pt x="43718" y="2719"/>
                    <a:pt x="43718" y="621"/>
                    <a:pt x="45125" y="621"/>
                  </a:cubicBezTo>
                  <a:close/>
                  <a:moveTo>
                    <a:pt x="52209" y="644"/>
                  </a:moveTo>
                  <a:cubicBezTo>
                    <a:pt x="52256" y="644"/>
                    <a:pt x="52328" y="668"/>
                    <a:pt x="52399" y="668"/>
                  </a:cubicBezTo>
                  <a:cubicBezTo>
                    <a:pt x="52519" y="692"/>
                    <a:pt x="52638" y="740"/>
                    <a:pt x="52757" y="811"/>
                  </a:cubicBezTo>
                  <a:cubicBezTo>
                    <a:pt x="53425" y="1217"/>
                    <a:pt x="53401" y="2218"/>
                    <a:pt x="52709" y="2600"/>
                  </a:cubicBezTo>
                  <a:cubicBezTo>
                    <a:pt x="52662" y="2624"/>
                    <a:pt x="52638" y="2624"/>
                    <a:pt x="52590" y="2648"/>
                  </a:cubicBezTo>
                  <a:cubicBezTo>
                    <a:pt x="52566" y="2648"/>
                    <a:pt x="52543" y="2648"/>
                    <a:pt x="52519" y="2672"/>
                  </a:cubicBezTo>
                  <a:cubicBezTo>
                    <a:pt x="52495" y="2696"/>
                    <a:pt x="52447" y="2696"/>
                    <a:pt x="52399" y="2719"/>
                  </a:cubicBezTo>
                  <a:lnTo>
                    <a:pt x="52185" y="2719"/>
                  </a:lnTo>
                  <a:cubicBezTo>
                    <a:pt x="50801" y="2719"/>
                    <a:pt x="50801" y="644"/>
                    <a:pt x="52185" y="644"/>
                  </a:cubicBezTo>
                  <a:close/>
                  <a:moveTo>
                    <a:pt x="41571" y="644"/>
                  </a:moveTo>
                  <a:cubicBezTo>
                    <a:pt x="42406" y="644"/>
                    <a:pt x="42907" y="1551"/>
                    <a:pt x="42454" y="2242"/>
                  </a:cubicBezTo>
                  <a:cubicBezTo>
                    <a:pt x="42253" y="2565"/>
                    <a:pt x="41918" y="2722"/>
                    <a:pt x="41583" y="2722"/>
                  </a:cubicBezTo>
                  <a:cubicBezTo>
                    <a:pt x="41201" y="2722"/>
                    <a:pt x="40819" y="2517"/>
                    <a:pt x="40641" y="2123"/>
                  </a:cubicBezTo>
                  <a:lnTo>
                    <a:pt x="40641" y="2099"/>
                  </a:lnTo>
                  <a:cubicBezTo>
                    <a:pt x="40593" y="1980"/>
                    <a:pt x="40570" y="1837"/>
                    <a:pt x="40570" y="1694"/>
                  </a:cubicBezTo>
                  <a:cubicBezTo>
                    <a:pt x="40570" y="1551"/>
                    <a:pt x="40593" y="1408"/>
                    <a:pt x="40641" y="1288"/>
                  </a:cubicBezTo>
                  <a:lnTo>
                    <a:pt x="40641" y="1241"/>
                  </a:lnTo>
                  <a:cubicBezTo>
                    <a:pt x="40808" y="883"/>
                    <a:pt x="41166" y="644"/>
                    <a:pt x="41571" y="644"/>
                  </a:cubicBezTo>
                  <a:close/>
                  <a:moveTo>
                    <a:pt x="2624" y="644"/>
                  </a:moveTo>
                  <a:cubicBezTo>
                    <a:pt x="3387" y="644"/>
                    <a:pt x="3888" y="1408"/>
                    <a:pt x="3601" y="2099"/>
                  </a:cubicBezTo>
                  <a:cubicBezTo>
                    <a:pt x="3418" y="2509"/>
                    <a:pt x="3033" y="2726"/>
                    <a:pt x="2641" y="2726"/>
                  </a:cubicBezTo>
                  <a:cubicBezTo>
                    <a:pt x="2371" y="2726"/>
                    <a:pt x="2098" y="2623"/>
                    <a:pt x="1884" y="2409"/>
                  </a:cubicBezTo>
                  <a:lnTo>
                    <a:pt x="1884" y="2338"/>
                  </a:lnTo>
                  <a:cubicBezTo>
                    <a:pt x="1741" y="2171"/>
                    <a:pt x="1646" y="1932"/>
                    <a:pt x="1646" y="1694"/>
                  </a:cubicBezTo>
                  <a:cubicBezTo>
                    <a:pt x="1646" y="1455"/>
                    <a:pt x="1717" y="1217"/>
                    <a:pt x="1884" y="1050"/>
                  </a:cubicBezTo>
                  <a:lnTo>
                    <a:pt x="1884" y="978"/>
                  </a:lnTo>
                  <a:cubicBezTo>
                    <a:pt x="2075" y="764"/>
                    <a:pt x="2337" y="644"/>
                    <a:pt x="2624" y="644"/>
                  </a:cubicBezTo>
                  <a:close/>
                  <a:moveTo>
                    <a:pt x="48655" y="644"/>
                  </a:moveTo>
                  <a:cubicBezTo>
                    <a:pt x="49394" y="644"/>
                    <a:pt x="49919" y="1408"/>
                    <a:pt x="49609" y="2099"/>
                  </a:cubicBezTo>
                  <a:cubicBezTo>
                    <a:pt x="49439" y="2509"/>
                    <a:pt x="49052" y="2726"/>
                    <a:pt x="48661" y="2726"/>
                  </a:cubicBezTo>
                  <a:cubicBezTo>
                    <a:pt x="48391" y="2726"/>
                    <a:pt x="48120" y="2623"/>
                    <a:pt x="47916" y="2409"/>
                  </a:cubicBezTo>
                  <a:cubicBezTo>
                    <a:pt x="47534" y="2004"/>
                    <a:pt x="47534" y="1384"/>
                    <a:pt x="47916" y="1002"/>
                  </a:cubicBezTo>
                  <a:cubicBezTo>
                    <a:pt x="48106" y="787"/>
                    <a:pt x="48369" y="668"/>
                    <a:pt x="48655" y="644"/>
                  </a:cubicBezTo>
                  <a:close/>
                  <a:moveTo>
                    <a:pt x="13261" y="644"/>
                  </a:moveTo>
                  <a:cubicBezTo>
                    <a:pt x="14167" y="644"/>
                    <a:pt x="14644" y="1765"/>
                    <a:pt x="14000" y="2409"/>
                  </a:cubicBezTo>
                  <a:cubicBezTo>
                    <a:pt x="13781" y="2629"/>
                    <a:pt x="13512" y="2727"/>
                    <a:pt x="13250" y="2727"/>
                  </a:cubicBezTo>
                  <a:cubicBezTo>
                    <a:pt x="12716" y="2727"/>
                    <a:pt x="12211" y="2318"/>
                    <a:pt x="12211" y="1694"/>
                  </a:cubicBezTo>
                  <a:cubicBezTo>
                    <a:pt x="12211" y="1121"/>
                    <a:pt x="12688" y="644"/>
                    <a:pt x="13261" y="644"/>
                  </a:cubicBezTo>
                  <a:close/>
                  <a:moveTo>
                    <a:pt x="20344" y="644"/>
                  </a:moveTo>
                  <a:cubicBezTo>
                    <a:pt x="21251" y="644"/>
                    <a:pt x="21728" y="1765"/>
                    <a:pt x="21060" y="2409"/>
                  </a:cubicBezTo>
                  <a:cubicBezTo>
                    <a:pt x="20848" y="2629"/>
                    <a:pt x="20585" y="2727"/>
                    <a:pt x="20326" y="2727"/>
                  </a:cubicBezTo>
                  <a:cubicBezTo>
                    <a:pt x="19800" y="2727"/>
                    <a:pt x="19295" y="2318"/>
                    <a:pt x="19295" y="1694"/>
                  </a:cubicBezTo>
                  <a:cubicBezTo>
                    <a:pt x="19295" y="1121"/>
                    <a:pt x="19748" y="644"/>
                    <a:pt x="20344" y="644"/>
                  </a:cubicBezTo>
                  <a:close/>
                  <a:moveTo>
                    <a:pt x="27428" y="644"/>
                  </a:moveTo>
                  <a:cubicBezTo>
                    <a:pt x="28334" y="644"/>
                    <a:pt x="28811" y="1765"/>
                    <a:pt x="28167" y="2409"/>
                  </a:cubicBezTo>
                  <a:cubicBezTo>
                    <a:pt x="27956" y="2629"/>
                    <a:pt x="27692" y="2727"/>
                    <a:pt x="27434" y="2727"/>
                  </a:cubicBezTo>
                  <a:cubicBezTo>
                    <a:pt x="26907" y="2727"/>
                    <a:pt x="26402" y="2318"/>
                    <a:pt x="26402" y="1694"/>
                  </a:cubicBezTo>
                  <a:cubicBezTo>
                    <a:pt x="26379" y="1121"/>
                    <a:pt x="26856" y="644"/>
                    <a:pt x="27428" y="644"/>
                  </a:cubicBezTo>
                  <a:close/>
                  <a:moveTo>
                    <a:pt x="34488" y="644"/>
                  </a:moveTo>
                  <a:cubicBezTo>
                    <a:pt x="35418" y="644"/>
                    <a:pt x="35895" y="1765"/>
                    <a:pt x="35227" y="2409"/>
                  </a:cubicBezTo>
                  <a:cubicBezTo>
                    <a:pt x="35015" y="2629"/>
                    <a:pt x="34752" y="2727"/>
                    <a:pt x="34494" y="2727"/>
                  </a:cubicBezTo>
                  <a:cubicBezTo>
                    <a:pt x="33967" y="2727"/>
                    <a:pt x="33462" y="2318"/>
                    <a:pt x="33462" y="1694"/>
                  </a:cubicBezTo>
                  <a:cubicBezTo>
                    <a:pt x="33462" y="1121"/>
                    <a:pt x="33915" y="644"/>
                    <a:pt x="34488" y="644"/>
                  </a:cubicBezTo>
                  <a:close/>
                  <a:moveTo>
                    <a:pt x="59268" y="644"/>
                  </a:moveTo>
                  <a:cubicBezTo>
                    <a:pt x="59411" y="644"/>
                    <a:pt x="59531" y="668"/>
                    <a:pt x="59674" y="740"/>
                  </a:cubicBezTo>
                  <a:cubicBezTo>
                    <a:pt x="59793" y="787"/>
                    <a:pt x="59912" y="859"/>
                    <a:pt x="60008" y="954"/>
                  </a:cubicBezTo>
                  <a:cubicBezTo>
                    <a:pt x="60413" y="1360"/>
                    <a:pt x="60413" y="2004"/>
                    <a:pt x="60008" y="2409"/>
                  </a:cubicBezTo>
                  <a:cubicBezTo>
                    <a:pt x="59912" y="2529"/>
                    <a:pt x="59793" y="2600"/>
                    <a:pt x="59674" y="2648"/>
                  </a:cubicBezTo>
                  <a:cubicBezTo>
                    <a:pt x="59539" y="2705"/>
                    <a:pt x="59401" y="2732"/>
                    <a:pt x="59268" y="2732"/>
                  </a:cubicBezTo>
                  <a:cubicBezTo>
                    <a:pt x="58788" y="2732"/>
                    <a:pt x="58355" y="2388"/>
                    <a:pt x="58243" y="1885"/>
                  </a:cubicBezTo>
                  <a:cubicBezTo>
                    <a:pt x="58126" y="1253"/>
                    <a:pt x="58605" y="668"/>
                    <a:pt x="59231" y="668"/>
                  </a:cubicBezTo>
                  <a:cubicBezTo>
                    <a:pt x="59243" y="668"/>
                    <a:pt x="59256" y="668"/>
                    <a:pt x="59268" y="668"/>
                  </a:cubicBezTo>
                  <a:lnTo>
                    <a:pt x="59268" y="644"/>
                  </a:lnTo>
                  <a:close/>
                  <a:moveTo>
                    <a:pt x="9707" y="644"/>
                  </a:moveTo>
                  <a:cubicBezTo>
                    <a:pt x="11114" y="644"/>
                    <a:pt x="11114" y="2743"/>
                    <a:pt x="9707" y="2743"/>
                  </a:cubicBezTo>
                  <a:cubicBezTo>
                    <a:pt x="9516" y="2743"/>
                    <a:pt x="9326" y="2672"/>
                    <a:pt x="9159" y="2576"/>
                  </a:cubicBezTo>
                  <a:lnTo>
                    <a:pt x="9159" y="2529"/>
                  </a:lnTo>
                  <a:cubicBezTo>
                    <a:pt x="8992" y="2409"/>
                    <a:pt x="8872" y="2266"/>
                    <a:pt x="8801" y="2075"/>
                  </a:cubicBezTo>
                  <a:lnTo>
                    <a:pt x="8801" y="2171"/>
                  </a:lnTo>
                  <a:cubicBezTo>
                    <a:pt x="8729" y="2028"/>
                    <a:pt x="8682" y="1861"/>
                    <a:pt x="8682" y="1694"/>
                  </a:cubicBezTo>
                  <a:cubicBezTo>
                    <a:pt x="8682" y="1527"/>
                    <a:pt x="8729" y="1360"/>
                    <a:pt x="8801" y="1217"/>
                  </a:cubicBezTo>
                  <a:lnTo>
                    <a:pt x="8801" y="1312"/>
                  </a:lnTo>
                  <a:cubicBezTo>
                    <a:pt x="8872" y="1121"/>
                    <a:pt x="8992" y="978"/>
                    <a:pt x="9159" y="859"/>
                  </a:cubicBezTo>
                  <a:lnTo>
                    <a:pt x="9159" y="811"/>
                  </a:lnTo>
                  <a:cubicBezTo>
                    <a:pt x="9326" y="716"/>
                    <a:pt x="9516" y="644"/>
                    <a:pt x="9707" y="644"/>
                  </a:cubicBezTo>
                  <a:close/>
                  <a:moveTo>
                    <a:pt x="23874" y="644"/>
                  </a:moveTo>
                  <a:cubicBezTo>
                    <a:pt x="25258" y="644"/>
                    <a:pt x="25258" y="2743"/>
                    <a:pt x="23874" y="2743"/>
                  </a:cubicBezTo>
                  <a:cubicBezTo>
                    <a:pt x="23803" y="2743"/>
                    <a:pt x="23755" y="2719"/>
                    <a:pt x="23683" y="2719"/>
                  </a:cubicBezTo>
                  <a:cubicBezTo>
                    <a:pt x="23564" y="2696"/>
                    <a:pt x="23445" y="2648"/>
                    <a:pt x="23326" y="2576"/>
                  </a:cubicBezTo>
                  <a:lnTo>
                    <a:pt x="23326" y="2600"/>
                  </a:lnTo>
                  <a:cubicBezTo>
                    <a:pt x="22682" y="2195"/>
                    <a:pt x="22682" y="1217"/>
                    <a:pt x="23326" y="835"/>
                  </a:cubicBezTo>
                  <a:cubicBezTo>
                    <a:pt x="23445" y="764"/>
                    <a:pt x="23564" y="692"/>
                    <a:pt x="23683" y="668"/>
                  </a:cubicBezTo>
                  <a:cubicBezTo>
                    <a:pt x="23755" y="668"/>
                    <a:pt x="23803" y="644"/>
                    <a:pt x="23874" y="644"/>
                  </a:cubicBezTo>
                  <a:close/>
                  <a:moveTo>
                    <a:pt x="30958" y="644"/>
                  </a:moveTo>
                  <a:cubicBezTo>
                    <a:pt x="32341" y="644"/>
                    <a:pt x="32341" y="2743"/>
                    <a:pt x="30958" y="2743"/>
                  </a:cubicBezTo>
                  <a:cubicBezTo>
                    <a:pt x="30839" y="2743"/>
                    <a:pt x="30719" y="2719"/>
                    <a:pt x="30600" y="2672"/>
                  </a:cubicBezTo>
                  <a:cubicBezTo>
                    <a:pt x="29694" y="2338"/>
                    <a:pt x="29694" y="1050"/>
                    <a:pt x="30600" y="716"/>
                  </a:cubicBezTo>
                  <a:cubicBezTo>
                    <a:pt x="30719" y="668"/>
                    <a:pt x="30839" y="644"/>
                    <a:pt x="30958" y="644"/>
                  </a:cubicBezTo>
                  <a:close/>
                  <a:moveTo>
                    <a:pt x="55739" y="664"/>
                  </a:moveTo>
                  <a:cubicBezTo>
                    <a:pt x="56178" y="664"/>
                    <a:pt x="56591" y="944"/>
                    <a:pt x="56740" y="1408"/>
                  </a:cubicBezTo>
                  <a:cubicBezTo>
                    <a:pt x="56931" y="2075"/>
                    <a:pt x="56430" y="2743"/>
                    <a:pt x="55738" y="2743"/>
                  </a:cubicBezTo>
                  <a:cubicBezTo>
                    <a:pt x="55548" y="2743"/>
                    <a:pt x="55333" y="2672"/>
                    <a:pt x="55166" y="2552"/>
                  </a:cubicBezTo>
                  <a:cubicBezTo>
                    <a:pt x="55095" y="2505"/>
                    <a:pt x="55047" y="2457"/>
                    <a:pt x="54975" y="2409"/>
                  </a:cubicBezTo>
                  <a:lnTo>
                    <a:pt x="54951" y="2362"/>
                  </a:lnTo>
                  <a:cubicBezTo>
                    <a:pt x="54904" y="2314"/>
                    <a:pt x="54880" y="2266"/>
                    <a:pt x="54832" y="2195"/>
                  </a:cubicBezTo>
                  <a:cubicBezTo>
                    <a:pt x="54665" y="1908"/>
                    <a:pt x="54665" y="1527"/>
                    <a:pt x="54832" y="1217"/>
                  </a:cubicBezTo>
                  <a:cubicBezTo>
                    <a:pt x="54904" y="1050"/>
                    <a:pt x="55023" y="931"/>
                    <a:pt x="55166" y="835"/>
                  </a:cubicBezTo>
                  <a:cubicBezTo>
                    <a:pt x="55348" y="718"/>
                    <a:pt x="55546" y="664"/>
                    <a:pt x="55739" y="664"/>
                  </a:cubicBezTo>
                  <a:close/>
                  <a:moveTo>
                    <a:pt x="0" y="0"/>
                  </a:moveTo>
                  <a:lnTo>
                    <a:pt x="0" y="99671"/>
                  </a:lnTo>
                  <a:lnTo>
                    <a:pt x="61916" y="99671"/>
                  </a:lnTo>
                  <a:lnTo>
                    <a:pt x="6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" name="Google Shape;565;p55"/>
          <p:cNvSpPr/>
          <p:nvPr/>
        </p:nvSpPr>
        <p:spPr>
          <a:xfrm>
            <a:off x="6501369" y="1061096"/>
            <a:ext cx="449460" cy="1110817"/>
          </a:xfrm>
          <a:custGeom>
            <a:avLst/>
            <a:gdLst/>
            <a:ahLst/>
            <a:cxnLst/>
            <a:rect l="l" t="t" r="r" b="b"/>
            <a:pathLst>
              <a:path w="28228" h="69764" extrusionOk="0">
                <a:moveTo>
                  <a:pt x="17006" y="392"/>
                </a:moveTo>
                <a:cubicBezTo>
                  <a:pt x="19790" y="2610"/>
                  <a:pt x="20355" y="9743"/>
                  <a:pt x="17398" y="13048"/>
                </a:cubicBezTo>
                <a:cubicBezTo>
                  <a:pt x="15527" y="8917"/>
                  <a:pt x="14005" y="4785"/>
                  <a:pt x="17006" y="392"/>
                </a:cubicBezTo>
                <a:close/>
                <a:moveTo>
                  <a:pt x="26923" y="13732"/>
                </a:moveTo>
                <a:cubicBezTo>
                  <a:pt x="27069" y="13732"/>
                  <a:pt x="27214" y="13736"/>
                  <a:pt x="27358" y="13744"/>
                </a:cubicBezTo>
                <a:cubicBezTo>
                  <a:pt x="26350" y="16604"/>
                  <a:pt x="20642" y="19987"/>
                  <a:pt x="17456" y="19987"/>
                </a:cubicBezTo>
                <a:cubicBezTo>
                  <a:pt x="17202" y="19987"/>
                  <a:pt x="16964" y="19965"/>
                  <a:pt x="16745" y="19920"/>
                </a:cubicBezTo>
                <a:cubicBezTo>
                  <a:pt x="18589" y="16443"/>
                  <a:pt x="23096" y="13732"/>
                  <a:pt x="26923" y="13732"/>
                </a:cubicBezTo>
                <a:close/>
                <a:moveTo>
                  <a:pt x="8134" y="12744"/>
                </a:moveTo>
                <a:lnTo>
                  <a:pt x="8134" y="12744"/>
                </a:lnTo>
                <a:cubicBezTo>
                  <a:pt x="9569" y="13005"/>
                  <a:pt x="10395" y="14049"/>
                  <a:pt x="11178" y="15136"/>
                </a:cubicBezTo>
                <a:cubicBezTo>
                  <a:pt x="12700" y="17180"/>
                  <a:pt x="13266" y="19616"/>
                  <a:pt x="13614" y="22139"/>
                </a:cubicBezTo>
                <a:cubicBezTo>
                  <a:pt x="13657" y="22704"/>
                  <a:pt x="13744" y="23269"/>
                  <a:pt x="13831" y="23965"/>
                </a:cubicBezTo>
                <a:cubicBezTo>
                  <a:pt x="9960" y="22052"/>
                  <a:pt x="7655" y="17441"/>
                  <a:pt x="8134" y="12744"/>
                </a:cubicBezTo>
                <a:close/>
                <a:moveTo>
                  <a:pt x="16363" y="22175"/>
                </a:moveTo>
                <a:cubicBezTo>
                  <a:pt x="20168" y="22175"/>
                  <a:pt x="25349" y="25181"/>
                  <a:pt x="26618" y="28228"/>
                </a:cubicBezTo>
                <a:cubicBezTo>
                  <a:pt x="26300" y="28265"/>
                  <a:pt x="25983" y="28283"/>
                  <a:pt x="25667" y="28283"/>
                </a:cubicBezTo>
                <a:cubicBezTo>
                  <a:pt x="21188" y="28283"/>
                  <a:pt x="17024" y="24701"/>
                  <a:pt x="16049" y="22182"/>
                </a:cubicBezTo>
                <a:cubicBezTo>
                  <a:pt x="16153" y="22177"/>
                  <a:pt x="16257" y="22175"/>
                  <a:pt x="16363" y="22175"/>
                </a:cubicBezTo>
                <a:close/>
                <a:moveTo>
                  <a:pt x="2954" y="23954"/>
                </a:moveTo>
                <a:cubicBezTo>
                  <a:pt x="6310" y="23954"/>
                  <a:pt x="10150" y="27013"/>
                  <a:pt x="11396" y="29576"/>
                </a:cubicBezTo>
                <a:cubicBezTo>
                  <a:pt x="11116" y="29631"/>
                  <a:pt x="10811" y="29657"/>
                  <a:pt x="10488" y="29657"/>
                </a:cubicBezTo>
                <a:cubicBezTo>
                  <a:pt x="7242" y="29657"/>
                  <a:pt x="2092" y="27015"/>
                  <a:pt x="827" y="24444"/>
                </a:cubicBezTo>
                <a:cubicBezTo>
                  <a:pt x="1490" y="24104"/>
                  <a:pt x="2210" y="23954"/>
                  <a:pt x="2954" y="23954"/>
                </a:cubicBezTo>
                <a:close/>
                <a:moveTo>
                  <a:pt x="17861" y="29327"/>
                </a:moveTo>
                <a:cubicBezTo>
                  <a:pt x="18655" y="29327"/>
                  <a:pt x="19432" y="29463"/>
                  <a:pt x="20138" y="29750"/>
                </a:cubicBezTo>
                <a:cubicBezTo>
                  <a:pt x="19534" y="31470"/>
                  <a:pt x="17296" y="32542"/>
                  <a:pt x="15067" y="32542"/>
                </a:cubicBezTo>
                <a:cubicBezTo>
                  <a:pt x="14085" y="32542"/>
                  <a:pt x="13104" y="32333"/>
                  <a:pt x="12265" y="31881"/>
                </a:cubicBezTo>
                <a:cubicBezTo>
                  <a:pt x="13559" y="30272"/>
                  <a:pt x="15767" y="29327"/>
                  <a:pt x="17861" y="29327"/>
                </a:cubicBezTo>
                <a:close/>
                <a:moveTo>
                  <a:pt x="6910" y="32126"/>
                </a:moveTo>
                <a:cubicBezTo>
                  <a:pt x="8411" y="32126"/>
                  <a:pt x="9857" y="32570"/>
                  <a:pt x="10874" y="33403"/>
                </a:cubicBezTo>
                <a:cubicBezTo>
                  <a:pt x="9874" y="34679"/>
                  <a:pt x="5730" y="36119"/>
                  <a:pt x="2777" y="36119"/>
                </a:cubicBezTo>
                <a:cubicBezTo>
                  <a:pt x="2005" y="36119"/>
                  <a:pt x="1315" y="36021"/>
                  <a:pt x="783" y="35795"/>
                </a:cubicBezTo>
                <a:cubicBezTo>
                  <a:pt x="1937" y="33274"/>
                  <a:pt x="4496" y="32126"/>
                  <a:pt x="6910" y="32126"/>
                </a:cubicBezTo>
                <a:close/>
                <a:moveTo>
                  <a:pt x="18689" y="36448"/>
                </a:moveTo>
                <a:cubicBezTo>
                  <a:pt x="19180" y="36448"/>
                  <a:pt x="19653" y="36504"/>
                  <a:pt x="20094" y="36622"/>
                </a:cubicBezTo>
                <a:cubicBezTo>
                  <a:pt x="19089" y="38994"/>
                  <a:pt x="14217" y="41590"/>
                  <a:pt x="11082" y="41590"/>
                </a:cubicBezTo>
                <a:cubicBezTo>
                  <a:pt x="10826" y="41590"/>
                  <a:pt x="10581" y="41573"/>
                  <a:pt x="10352" y="41537"/>
                </a:cubicBezTo>
                <a:cubicBezTo>
                  <a:pt x="11668" y="38716"/>
                  <a:pt x="15553" y="36448"/>
                  <a:pt x="18689" y="36448"/>
                </a:cubicBezTo>
                <a:close/>
                <a:moveTo>
                  <a:pt x="2001" y="41058"/>
                </a:moveTo>
                <a:cubicBezTo>
                  <a:pt x="5437" y="42319"/>
                  <a:pt x="8047" y="45190"/>
                  <a:pt x="9047" y="48713"/>
                </a:cubicBezTo>
                <a:cubicBezTo>
                  <a:pt x="8923" y="48725"/>
                  <a:pt x="8799" y="48731"/>
                  <a:pt x="8675" y="48731"/>
                </a:cubicBezTo>
                <a:cubicBezTo>
                  <a:pt x="5655" y="48731"/>
                  <a:pt x="2544" y="45236"/>
                  <a:pt x="2001" y="41058"/>
                </a:cubicBezTo>
                <a:close/>
                <a:moveTo>
                  <a:pt x="20443" y="43772"/>
                </a:moveTo>
                <a:cubicBezTo>
                  <a:pt x="20620" y="43772"/>
                  <a:pt x="20794" y="43780"/>
                  <a:pt x="20964" y="43798"/>
                </a:cubicBezTo>
                <a:cubicBezTo>
                  <a:pt x="19920" y="47843"/>
                  <a:pt x="14440" y="51409"/>
                  <a:pt x="10700" y="51627"/>
                </a:cubicBezTo>
                <a:cubicBezTo>
                  <a:pt x="11738" y="47600"/>
                  <a:pt x="16738" y="43772"/>
                  <a:pt x="20443" y="43772"/>
                </a:cubicBezTo>
                <a:close/>
                <a:moveTo>
                  <a:pt x="3088" y="53932"/>
                </a:moveTo>
                <a:lnTo>
                  <a:pt x="3088" y="53932"/>
                </a:lnTo>
                <a:cubicBezTo>
                  <a:pt x="6829" y="54237"/>
                  <a:pt x="9351" y="56368"/>
                  <a:pt x="11700" y="59021"/>
                </a:cubicBezTo>
                <a:cubicBezTo>
                  <a:pt x="11265" y="59179"/>
                  <a:pt x="10793" y="59253"/>
                  <a:pt x="10299" y="59253"/>
                </a:cubicBezTo>
                <a:cubicBezTo>
                  <a:pt x="7535" y="59253"/>
                  <a:pt x="4122" y="56921"/>
                  <a:pt x="3088" y="53932"/>
                </a:cubicBezTo>
                <a:close/>
                <a:moveTo>
                  <a:pt x="17137" y="1"/>
                </a:moveTo>
                <a:cubicBezTo>
                  <a:pt x="16615" y="1"/>
                  <a:pt x="15962" y="827"/>
                  <a:pt x="15658" y="1436"/>
                </a:cubicBezTo>
                <a:cubicBezTo>
                  <a:pt x="13875" y="4915"/>
                  <a:pt x="14614" y="8351"/>
                  <a:pt x="16180" y="11657"/>
                </a:cubicBezTo>
                <a:cubicBezTo>
                  <a:pt x="16658" y="12701"/>
                  <a:pt x="16832" y="13875"/>
                  <a:pt x="16658" y="15006"/>
                </a:cubicBezTo>
                <a:cubicBezTo>
                  <a:pt x="16484" y="16267"/>
                  <a:pt x="16223" y="17485"/>
                  <a:pt x="15875" y="18703"/>
                </a:cubicBezTo>
                <a:cubicBezTo>
                  <a:pt x="15440" y="20094"/>
                  <a:pt x="14919" y="21486"/>
                  <a:pt x="14484" y="22878"/>
                </a:cubicBezTo>
                <a:cubicBezTo>
                  <a:pt x="14005" y="19790"/>
                  <a:pt x="13396" y="16832"/>
                  <a:pt x="11396" y="14440"/>
                </a:cubicBezTo>
                <a:cubicBezTo>
                  <a:pt x="10569" y="13570"/>
                  <a:pt x="9612" y="12831"/>
                  <a:pt x="8525" y="12266"/>
                </a:cubicBezTo>
                <a:cubicBezTo>
                  <a:pt x="8352" y="12155"/>
                  <a:pt x="8197" y="12103"/>
                  <a:pt x="8061" y="12103"/>
                </a:cubicBezTo>
                <a:cubicBezTo>
                  <a:pt x="7719" y="12103"/>
                  <a:pt x="7500" y="12432"/>
                  <a:pt x="7438" y="12962"/>
                </a:cubicBezTo>
                <a:cubicBezTo>
                  <a:pt x="7220" y="15963"/>
                  <a:pt x="7786" y="18790"/>
                  <a:pt x="9699" y="21138"/>
                </a:cubicBezTo>
                <a:cubicBezTo>
                  <a:pt x="10830" y="22530"/>
                  <a:pt x="12309" y="23617"/>
                  <a:pt x="13701" y="24966"/>
                </a:cubicBezTo>
                <a:lnTo>
                  <a:pt x="12091" y="29402"/>
                </a:lnTo>
                <a:cubicBezTo>
                  <a:pt x="10308" y="26705"/>
                  <a:pt x="8090" y="24574"/>
                  <a:pt x="4915" y="23704"/>
                </a:cubicBezTo>
                <a:cubicBezTo>
                  <a:pt x="4258" y="23509"/>
                  <a:pt x="3601" y="23386"/>
                  <a:pt x="2941" y="23386"/>
                </a:cubicBezTo>
                <a:cubicBezTo>
                  <a:pt x="1985" y="23386"/>
                  <a:pt x="1022" y="23644"/>
                  <a:pt x="44" y="24313"/>
                </a:cubicBezTo>
                <a:cubicBezTo>
                  <a:pt x="2871" y="28532"/>
                  <a:pt x="6916" y="30228"/>
                  <a:pt x="11787" y="30402"/>
                </a:cubicBezTo>
                <a:cubicBezTo>
                  <a:pt x="11526" y="31272"/>
                  <a:pt x="11309" y="32012"/>
                  <a:pt x="11091" y="32794"/>
                </a:cubicBezTo>
                <a:cubicBezTo>
                  <a:pt x="9668" y="31975"/>
                  <a:pt x="8232" y="31542"/>
                  <a:pt x="6783" y="31542"/>
                </a:cubicBezTo>
                <a:cubicBezTo>
                  <a:pt x="5618" y="31542"/>
                  <a:pt x="4445" y="31822"/>
                  <a:pt x="3262" y="32403"/>
                </a:cubicBezTo>
                <a:cubicBezTo>
                  <a:pt x="1784" y="33099"/>
                  <a:pt x="914" y="34404"/>
                  <a:pt x="0" y="35665"/>
                </a:cubicBezTo>
                <a:lnTo>
                  <a:pt x="0" y="36274"/>
                </a:lnTo>
                <a:cubicBezTo>
                  <a:pt x="1234" y="36342"/>
                  <a:pt x="2467" y="36600"/>
                  <a:pt x="3679" y="36600"/>
                </a:cubicBezTo>
                <a:cubicBezTo>
                  <a:pt x="4006" y="36600"/>
                  <a:pt x="4331" y="36581"/>
                  <a:pt x="4654" y="36535"/>
                </a:cubicBezTo>
                <a:cubicBezTo>
                  <a:pt x="6698" y="36187"/>
                  <a:pt x="8656" y="35317"/>
                  <a:pt x="10439" y="34795"/>
                </a:cubicBezTo>
                <a:lnTo>
                  <a:pt x="10439" y="34795"/>
                </a:lnTo>
                <a:cubicBezTo>
                  <a:pt x="9917" y="38492"/>
                  <a:pt x="9308" y="42537"/>
                  <a:pt x="8786" y="46408"/>
                </a:cubicBezTo>
                <a:cubicBezTo>
                  <a:pt x="8699" y="46321"/>
                  <a:pt x="8656" y="46190"/>
                  <a:pt x="8569" y="46060"/>
                </a:cubicBezTo>
                <a:cubicBezTo>
                  <a:pt x="7481" y="43711"/>
                  <a:pt x="5568" y="42145"/>
                  <a:pt x="3349" y="40928"/>
                </a:cubicBezTo>
                <a:cubicBezTo>
                  <a:pt x="2914" y="40710"/>
                  <a:pt x="2480" y="40536"/>
                  <a:pt x="2001" y="40536"/>
                </a:cubicBezTo>
                <a:cubicBezTo>
                  <a:pt x="1740" y="40536"/>
                  <a:pt x="1262" y="41015"/>
                  <a:pt x="1305" y="41232"/>
                </a:cubicBezTo>
                <a:cubicBezTo>
                  <a:pt x="1784" y="43929"/>
                  <a:pt x="2827" y="46451"/>
                  <a:pt x="5263" y="47973"/>
                </a:cubicBezTo>
                <a:cubicBezTo>
                  <a:pt x="6437" y="48756"/>
                  <a:pt x="7829" y="49104"/>
                  <a:pt x="9047" y="49626"/>
                </a:cubicBezTo>
                <a:cubicBezTo>
                  <a:pt x="9699" y="52149"/>
                  <a:pt x="10395" y="54845"/>
                  <a:pt x="11091" y="57412"/>
                </a:cubicBezTo>
                <a:cubicBezTo>
                  <a:pt x="10439" y="56890"/>
                  <a:pt x="9743" y="56237"/>
                  <a:pt x="9003" y="55672"/>
                </a:cubicBezTo>
                <a:cubicBezTo>
                  <a:pt x="7307" y="54324"/>
                  <a:pt x="5307" y="53541"/>
                  <a:pt x="3175" y="53367"/>
                </a:cubicBezTo>
                <a:cubicBezTo>
                  <a:pt x="3127" y="53364"/>
                  <a:pt x="3079" y="53362"/>
                  <a:pt x="3034" y="53362"/>
                </a:cubicBezTo>
                <a:cubicBezTo>
                  <a:pt x="2429" y="53362"/>
                  <a:pt x="2115" y="53636"/>
                  <a:pt x="2480" y="54324"/>
                </a:cubicBezTo>
                <a:cubicBezTo>
                  <a:pt x="3842" y="57200"/>
                  <a:pt x="6620" y="59812"/>
                  <a:pt x="10270" y="59812"/>
                </a:cubicBezTo>
                <a:cubicBezTo>
                  <a:pt x="10815" y="59812"/>
                  <a:pt x="11379" y="59754"/>
                  <a:pt x="11961" y="59630"/>
                </a:cubicBezTo>
                <a:cubicBezTo>
                  <a:pt x="13135" y="61456"/>
                  <a:pt x="14179" y="63327"/>
                  <a:pt x="15484" y="65023"/>
                </a:cubicBezTo>
                <a:cubicBezTo>
                  <a:pt x="16789" y="66719"/>
                  <a:pt x="18398" y="68154"/>
                  <a:pt x="19877" y="69764"/>
                </a:cubicBezTo>
                <a:cubicBezTo>
                  <a:pt x="17920" y="67024"/>
                  <a:pt x="15788" y="64501"/>
                  <a:pt x="13962" y="61717"/>
                </a:cubicBezTo>
                <a:cubicBezTo>
                  <a:pt x="12091" y="58934"/>
                  <a:pt x="11135" y="55672"/>
                  <a:pt x="10352" y="52671"/>
                </a:cubicBezTo>
                <a:cubicBezTo>
                  <a:pt x="12222" y="51931"/>
                  <a:pt x="14136" y="51366"/>
                  <a:pt x="15832" y="50453"/>
                </a:cubicBezTo>
                <a:cubicBezTo>
                  <a:pt x="18354" y="49235"/>
                  <a:pt x="20312" y="47104"/>
                  <a:pt x="21356" y="44494"/>
                </a:cubicBezTo>
                <a:cubicBezTo>
                  <a:pt x="21666" y="43562"/>
                  <a:pt x="21422" y="43081"/>
                  <a:pt x="20593" y="43081"/>
                </a:cubicBezTo>
                <a:cubicBezTo>
                  <a:pt x="20494" y="43081"/>
                  <a:pt x="20385" y="43088"/>
                  <a:pt x="20268" y="43102"/>
                </a:cubicBezTo>
                <a:cubicBezTo>
                  <a:pt x="18485" y="43363"/>
                  <a:pt x="16789" y="43972"/>
                  <a:pt x="15310" y="44929"/>
                </a:cubicBezTo>
                <a:cubicBezTo>
                  <a:pt x="12961" y="46451"/>
                  <a:pt x="11135" y="48713"/>
                  <a:pt x="10134" y="51322"/>
                </a:cubicBezTo>
                <a:cubicBezTo>
                  <a:pt x="9525" y="48321"/>
                  <a:pt x="9482" y="45277"/>
                  <a:pt x="9960" y="42276"/>
                </a:cubicBezTo>
                <a:cubicBezTo>
                  <a:pt x="13309" y="42232"/>
                  <a:pt x="16528" y="41015"/>
                  <a:pt x="19137" y="38883"/>
                </a:cubicBezTo>
                <a:cubicBezTo>
                  <a:pt x="19659" y="38448"/>
                  <a:pt x="20094" y="37927"/>
                  <a:pt x="20486" y="37361"/>
                </a:cubicBezTo>
                <a:cubicBezTo>
                  <a:pt x="21008" y="36578"/>
                  <a:pt x="20834" y="36056"/>
                  <a:pt x="19920" y="35969"/>
                </a:cubicBezTo>
                <a:cubicBezTo>
                  <a:pt x="19529" y="35920"/>
                  <a:pt x="19137" y="35896"/>
                  <a:pt x="18746" y="35896"/>
                </a:cubicBezTo>
                <a:cubicBezTo>
                  <a:pt x="18094" y="35896"/>
                  <a:pt x="17441" y="35964"/>
                  <a:pt x="16789" y="36100"/>
                </a:cubicBezTo>
                <a:cubicBezTo>
                  <a:pt x="14179" y="36665"/>
                  <a:pt x="12091" y="38231"/>
                  <a:pt x="10178" y="40232"/>
                </a:cubicBezTo>
                <a:cubicBezTo>
                  <a:pt x="10700" y="37709"/>
                  <a:pt x="11265" y="35143"/>
                  <a:pt x="11787" y="32490"/>
                </a:cubicBezTo>
                <a:lnTo>
                  <a:pt x="12526" y="32794"/>
                </a:lnTo>
                <a:cubicBezTo>
                  <a:pt x="13317" y="33100"/>
                  <a:pt x="14132" y="33234"/>
                  <a:pt x="14932" y="33234"/>
                </a:cubicBezTo>
                <a:cubicBezTo>
                  <a:pt x="17434" y="33234"/>
                  <a:pt x="19780" y="31918"/>
                  <a:pt x="20703" y="30402"/>
                </a:cubicBezTo>
                <a:cubicBezTo>
                  <a:pt x="21051" y="29793"/>
                  <a:pt x="21008" y="29402"/>
                  <a:pt x="20399" y="29271"/>
                </a:cubicBezTo>
                <a:cubicBezTo>
                  <a:pt x="19533" y="29064"/>
                  <a:pt x="18612" y="28773"/>
                  <a:pt x="17768" y="28773"/>
                </a:cubicBezTo>
                <a:cubicBezTo>
                  <a:pt x="17552" y="28773"/>
                  <a:pt x="17341" y="28792"/>
                  <a:pt x="17137" y="28837"/>
                </a:cubicBezTo>
                <a:cubicBezTo>
                  <a:pt x="15527" y="29141"/>
                  <a:pt x="14005" y="29924"/>
                  <a:pt x="12483" y="30489"/>
                </a:cubicBezTo>
                <a:cubicBezTo>
                  <a:pt x="12874" y="29315"/>
                  <a:pt x="13353" y="27967"/>
                  <a:pt x="13831" y="26575"/>
                </a:cubicBezTo>
                <a:cubicBezTo>
                  <a:pt x="14310" y="25227"/>
                  <a:pt x="14832" y="23835"/>
                  <a:pt x="15353" y="22400"/>
                </a:cubicBezTo>
                <a:cubicBezTo>
                  <a:pt x="17267" y="25314"/>
                  <a:pt x="18963" y="26879"/>
                  <a:pt x="21747" y="28097"/>
                </a:cubicBezTo>
                <a:cubicBezTo>
                  <a:pt x="22880" y="28569"/>
                  <a:pt x="24105" y="28814"/>
                  <a:pt x="25338" y="28814"/>
                </a:cubicBezTo>
                <a:cubicBezTo>
                  <a:pt x="25808" y="28814"/>
                  <a:pt x="26280" y="28778"/>
                  <a:pt x="26749" y="28706"/>
                </a:cubicBezTo>
                <a:cubicBezTo>
                  <a:pt x="27401" y="28576"/>
                  <a:pt x="27532" y="28228"/>
                  <a:pt x="27140" y="27706"/>
                </a:cubicBezTo>
                <a:cubicBezTo>
                  <a:pt x="24791" y="24792"/>
                  <a:pt x="22095" y="22400"/>
                  <a:pt x="18224" y="21878"/>
                </a:cubicBezTo>
                <a:cubicBezTo>
                  <a:pt x="17398" y="21747"/>
                  <a:pt x="16571" y="21704"/>
                  <a:pt x="15701" y="21573"/>
                </a:cubicBezTo>
                <a:lnTo>
                  <a:pt x="15571" y="21312"/>
                </a:lnTo>
                <a:cubicBezTo>
                  <a:pt x="15919" y="21095"/>
                  <a:pt x="16267" y="20616"/>
                  <a:pt x="16658" y="20616"/>
                </a:cubicBezTo>
                <a:cubicBezTo>
                  <a:pt x="21269" y="20486"/>
                  <a:pt x="24835" y="18355"/>
                  <a:pt x="27575" y="14701"/>
                </a:cubicBezTo>
                <a:cubicBezTo>
                  <a:pt x="27792" y="14397"/>
                  <a:pt x="28010" y="14136"/>
                  <a:pt x="28227" y="13875"/>
                </a:cubicBezTo>
                <a:lnTo>
                  <a:pt x="28227" y="13440"/>
                </a:lnTo>
                <a:cubicBezTo>
                  <a:pt x="27731" y="13325"/>
                  <a:pt x="27167" y="13077"/>
                  <a:pt x="26684" y="13077"/>
                </a:cubicBezTo>
                <a:cubicBezTo>
                  <a:pt x="26617" y="13077"/>
                  <a:pt x="26551" y="13081"/>
                  <a:pt x="26488" y="13092"/>
                </a:cubicBezTo>
                <a:cubicBezTo>
                  <a:pt x="23400" y="13527"/>
                  <a:pt x="20616" y="14658"/>
                  <a:pt x="18441" y="16963"/>
                </a:cubicBezTo>
                <a:cubicBezTo>
                  <a:pt x="17833" y="17615"/>
                  <a:pt x="17267" y="18311"/>
                  <a:pt x="16484" y="19138"/>
                </a:cubicBezTo>
                <a:cubicBezTo>
                  <a:pt x="16615" y="18659"/>
                  <a:pt x="16658" y="18398"/>
                  <a:pt x="16745" y="18137"/>
                </a:cubicBezTo>
                <a:cubicBezTo>
                  <a:pt x="17267" y="16354"/>
                  <a:pt x="17267" y="14440"/>
                  <a:pt x="18354" y="12744"/>
                </a:cubicBezTo>
                <a:cubicBezTo>
                  <a:pt x="20703" y="9091"/>
                  <a:pt x="20616" y="5176"/>
                  <a:pt x="18702" y="1392"/>
                </a:cubicBezTo>
                <a:cubicBezTo>
                  <a:pt x="18398" y="783"/>
                  <a:pt x="17615" y="1"/>
                  <a:pt x="171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6" name="Google Shape;566;p55"/>
          <p:cNvPicPr preferRelativeResize="0"/>
          <p:nvPr/>
        </p:nvPicPr>
        <p:blipFill rotWithShape="1">
          <a:blip r:embed="rId3">
            <a:alphaModFix/>
          </a:blip>
          <a:srcRect l="24369" r="24369"/>
          <a:stretch/>
        </p:blipFill>
        <p:spPr>
          <a:xfrm rot="521799">
            <a:off x="6767472" y="1760612"/>
            <a:ext cx="1497410" cy="1947426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7" name="Google Shape;567;p55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5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55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0" name="Google Shape;570;p55"/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 rot="-900002">
            <a:off x="1060853" y="980178"/>
            <a:ext cx="1750623" cy="38032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5"/>
          <p:cNvSpPr txBox="1">
            <a:spLocks noGrp="1"/>
          </p:cNvSpPr>
          <p:nvPr>
            <p:ph type="ctrTitle"/>
          </p:nvPr>
        </p:nvSpPr>
        <p:spPr>
          <a:xfrm>
            <a:off x="1741315" y="1658600"/>
            <a:ext cx="4708500" cy="1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MANUAL BOOK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sika</a:t>
            </a:r>
            <a:endParaRPr sz="4500" dirty="0"/>
          </a:p>
        </p:txBody>
      </p:sp>
      <p:sp>
        <p:nvSpPr>
          <p:cNvPr id="572" name="Google Shape;572;p55"/>
          <p:cNvSpPr txBox="1">
            <a:spLocks noGrp="1"/>
          </p:cNvSpPr>
          <p:nvPr>
            <p:ph type="subTitle" idx="1"/>
          </p:nvPr>
        </p:nvSpPr>
        <p:spPr>
          <a:xfrm>
            <a:off x="1741315" y="3136725"/>
            <a:ext cx="47085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(SISTEM INFORMASI KEUANGAN CV.SATYA MAULANA)</a:t>
            </a:r>
            <a:endParaRPr dirty="0"/>
          </a:p>
        </p:txBody>
      </p:sp>
      <p:pic>
        <p:nvPicPr>
          <p:cNvPr id="574" name="Google Shape;574;p55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 rot="-900003">
            <a:off x="6971554" y="3781797"/>
            <a:ext cx="1750623" cy="3815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5D40FB6A-3664-4DAC-9444-BB77F346A7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7C7A2-C4C9-4689-89E7-B216B0522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23582">
            <a:off x="6684339" y="1713943"/>
            <a:ext cx="1640833" cy="2026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57120"/>
            <a:ext cx="6955010" cy="938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Masuk</a:t>
            </a:r>
            <a:r>
              <a:rPr lang="en-US" dirty="0"/>
              <a:t> Pada </a:t>
            </a:r>
            <a:r>
              <a:rPr lang="en-US" dirty="0" err="1"/>
              <a:t>Halaman</a:t>
            </a:r>
            <a:r>
              <a:rPr lang="en-US" dirty="0"/>
              <a:t> Dashboard Pada </a:t>
            </a:r>
            <a:r>
              <a:rPr lang="en-US" dirty="0" err="1"/>
              <a:t>Bagian</a:t>
            </a:r>
            <a:r>
              <a:rPr lang="en-US" dirty="0"/>
              <a:t> Admin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DA798-D393-4D8E-A753-A84E2684D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0" b="6943"/>
          <a:stretch/>
        </p:blipFill>
        <p:spPr>
          <a:xfrm>
            <a:off x="1127761" y="1668780"/>
            <a:ext cx="5996940" cy="29791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179C49-0EA0-4DCE-87FE-27CA888082A4}"/>
              </a:ext>
            </a:extLst>
          </p:cNvPr>
          <p:cNvSpPr/>
          <p:nvPr/>
        </p:nvSpPr>
        <p:spPr>
          <a:xfrm>
            <a:off x="1068850" y="1328201"/>
            <a:ext cx="4554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berhasil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login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halaman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mengarah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Dashboard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6315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268F0F-E5F1-4BE7-83F7-B6F18EB98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0" b="6943"/>
          <a:stretch/>
        </p:blipFill>
        <p:spPr>
          <a:xfrm>
            <a:off x="1127761" y="1668780"/>
            <a:ext cx="5996940" cy="2979149"/>
          </a:xfrm>
          <a:prstGeom prst="rect">
            <a:avLst/>
          </a:prstGeom>
        </p:spPr>
      </p:pic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63987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Hapus</a:t>
            </a:r>
            <a:r>
              <a:rPr lang="en-US" dirty="0"/>
              <a:t> Pada Dashboard Admin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BC3436-6620-473F-A2C5-69673504A82A}"/>
              </a:ext>
            </a:extLst>
          </p:cNvPr>
          <p:cNvSpPr/>
          <p:nvPr/>
        </p:nvSpPr>
        <p:spPr>
          <a:xfrm>
            <a:off x="1158240" y="1126209"/>
            <a:ext cx="6069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pengguna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menghapus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tombol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hapus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menghapus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C906E5-A574-40DB-A2A4-46D06423F584}"/>
              </a:ext>
            </a:extLst>
          </p:cNvPr>
          <p:cNvSpPr/>
          <p:nvPr/>
        </p:nvSpPr>
        <p:spPr>
          <a:xfrm>
            <a:off x="6035040" y="4305300"/>
            <a:ext cx="342900" cy="266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2925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1F7BE-DB51-48E6-9E57-895767279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0" b="6943"/>
          <a:stretch/>
        </p:blipFill>
        <p:spPr>
          <a:xfrm>
            <a:off x="1127761" y="1668780"/>
            <a:ext cx="5996940" cy="2979149"/>
          </a:xfrm>
          <a:prstGeom prst="rect">
            <a:avLst/>
          </a:prstGeom>
        </p:spPr>
      </p:pic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63987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Pada Dashboard Admin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BC3436-6620-473F-A2C5-69673504A82A}"/>
              </a:ext>
            </a:extLst>
          </p:cNvPr>
          <p:cNvSpPr/>
          <p:nvPr/>
        </p:nvSpPr>
        <p:spPr>
          <a:xfrm>
            <a:off x="1158240" y="1126209"/>
            <a:ext cx="71865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pengguna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mengubah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jikalau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kesalahan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tombol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edit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mengubah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C906E5-A574-40DB-A2A4-46D06423F584}"/>
              </a:ext>
            </a:extLst>
          </p:cNvPr>
          <p:cNvSpPr/>
          <p:nvPr/>
        </p:nvSpPr>
        <p:spPr>
          <a:xfrm>
            <a:off x="5699760" y="4365989"/>
            <a:ext cx="342900" cy="266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435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C6DF0-E0ED-4E12-9FE2-10BCB8521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9" b="5777"/>
          <a:stretch/>
        </p:blipFill>
        <p:spPr>
          <a:xfrm>
            <a:off x="1158240" y="1580395"/>
            <a:ext cx="5699760" cy="2864129"/>
          </a:xfrm>
          <a:prstGeom prst="rect">
            <a:avLst/>
          </a:prstGeom>
        </p:spPr>
      </p:pic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63987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Menu </a:t>
            </a:r>
            <a:r>
              <a:rPr lang="en-US" dirty="0" err="1"/>
              <a:t>pemasukan</a:t>
            </a:r>
            <a:r>
              <a:rPr lang="en-US" dirty="0"/>
              <a:t> pada Dashboard Admin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BC3436-6620-473F-A2C5-69673504A82A}"/>
              </a:ext>
            </a:extLst>
          </p:cNvPr>
          <p:cNvSpPr/>
          <p:nvPr/>
        </p:nvSpPr>
        <p:spPr>
          <a:xfrm>
            <a:off x="1158240" y="1126209"/>
            <a:ext cx="778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menu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pemasukan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tampilan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berubah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memasukan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pemasukan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C906E5-A574-40DB-A2A4-46D06423F584}"/>
              </a:ext>
            </a:extLst>
          </p:cNvPr>
          <p:cNvSpPr/>
          <p:nvPr/>
        </p:nvSpPr>
        <p:spPr>
          <a:xfrm>
            <a:off x="1242060" y="2244090"/>
            <a:ext cx="838200" cy="209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75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63987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pemasukan</a:t>
            </a:r>
            <a:r>
              <a:rPr lang="en-US" dirty="0"/>
              <a:t> pada Dashboard Admin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1CC17-EA0B-4811-97A4-4BB8D4A512C1}"/>
              </a:ext>
            </a:extLst>
          </p:cNvPr>
          <p:cNvSpPr txBox="1"/>
          <p:nvPr/>
        </p:nvSpPr>
        <p:spPr>
          <a:xfrm>
            <a:off x="1068850" y="849498"/>
            <a:ext cx="6055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Menambahkan</a:t>
            </a:r>
            <a:r>
              <a:rPr lang="en-US" dirty="0"/>
              <a:t> data </a:t>
            </a:r>
            <a:r>
              <a:rPr lang="en-US" dirty="0" err="1"/>
              <a:t>pemusakan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pemasukan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mengisikan</a:t>
            </a:r>
            <a:r>
              <a:rPr lang="en-US" dirty="0"/>
              <a:t> pada form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tekan</a:t>
            </a:r>
            <a:r>
              <a:rPr lang="en-US" dirty="0"/>
              <a:t> pada </a:t>
            </a:r>
            <a:r>
              <a:rPr lang="en-US" dirty="0" err="1"/>
              <a:t>tombol</a:t>
            </a:r>
            <a:r>
              <a:rPr lang="en-US" dirty="0"/>
              <a:t> submit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6EEA5-72FE-415D-8003-6D4654F63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5441"/>
          <a:stretch/>
        </p:blipFill>
        <p:spPr>
          <a:xfrm>
            <a:off x="1166649" y="1653421"/>
            <a:ext cx="5549462" cy="28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1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1F7BE-DB51-48E6-9E57-895767279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0" b="6943"/>
          <a:stretch/>
        </p:blipFill>
        <p:spPr>
          <a:xfrm>
            <a:off x="1127761" y="1668780"/>
            <a:ext cx="5996940" cy="2979149"/>
          </a:xfrm>
          <a:prstGeom prst="rect">
            <a:avLst/>
          </a:prstGeom>
        </p:spPr>
      </p:pic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63987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</a:t>
            </a:r>
            <a:r>
              <a:rPr lang="en-US" dirty="0" err="1"/>
              <a:t>pemasukan</a:t>
            </a:r>
            <a:r>
              <a:rPr lang="en-US" dirty="0"/>
              <a:t> pada Dashboard Admin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BC3436-6620-473F-A2C5-69673504A82A}"/>
              </a:ext>
            </a:extLst>
          </p:cNvPr>
          <p:cNvSpPr/>
          <p:nvPr/>
        </p:nvSpPr>
        <p:spPr>
          <a:xfrm>
            <a:off x="1158240" y="1126209"/>
            <a:ext cx="5367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menekan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submit data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halaman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dashboard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7272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1F7BE-DB51-48E6-9E57-895767279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0" b="6943"/>
          <a:stretch/>
        </p:blipFill>
        <p:spPr>
          <a:xfrm>
            <a:off x="1122190" y="1531620"/>
            <a:ext cx="5996940" cy="2979149"/>
          </a:xfrm>
          <a:prstGeom prst="rect">
            <a:avLst/>
          </a:prstGeom>
        </p:spPr>
      </p:pic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63987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Log out pada Dashboard Admin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48145E-C113-49FB-A194-6E3D2B6D84A9}"/>
              </a:ext>
            </a:extLst>
          </p:cNvPr>
          <p:cNvSpPr/>
          <p:nvPr/>
        </p:nvSpPr>
        <p:spPr>
          <a:xfrm>
            <a:off x="1068850" y="1083502"/>
            <a:ext cx="5008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tombol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Logout,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pengguna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keluar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274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22"/>
          <p:cNvSpPr/>
          <p:nvPr/>
        </p:nvSpPr>
        <p:spPr>
          <a:xfrm>
            <a:off x="1068900" y="1259100"/>
            <a:ext cx="7506900" cy="3225900"/>
          </a:xfrm>
          <a:prstGeom prst="rect">
            <a:avLst/>
          </a:prstGeom>
          <a:solidFill>
            <a:srgbClr val="E1A470">
              <a:alpha val="21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122"/>
          <p:cNvSpPr txBox="1">
            <a:spLocks noGrp="1"/>
          </p:cNvSpPr>
          <p:nvPr>
            <p:ph type="title"/>
          </p:nvPr>
        </p:nvSpPr>
        <p:spPr>
          <a:xfrm>
            <a:off x="3262783" y="2575950"/>
            <a:ext cx="5432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</a:t>
            </a:r>
            <a:r>
              <a:rPr lang="en-US" dirty="0" err="1"/>
              <a:t>emoga</a:t>
            </a:r>
            <a:r>
              <a:rPr lang="en-US" dirty="0"/>
              <a:t> </a:t>
            </a:r>
            <a:r>
              <a:rPr lang="en-US" dirty="0" err="1"/>
              <a:t>Bermanfaat</a:t>
            </a:r>
            <a:endParaRPr dirty="0"/>
          </a:p>
        </p:txBody>
      </p:sp>
      <p:grpSp>
        <p:nvGrpSpPr>
          <p:cNvPr id="2676" name="Google Shape;2676;p122"/>
          <p:cNvGrpSpPr/>
          <p:nvPr/>
        </p:nvGrpSpPr>
        <p:grpSpPr>
          <a:xfrm>
            <a:off x="7648515" y="373405"/>
            <a:ext cx="1166049" cy="1234226"/>
            <a:chOff x="7648515" y="373405"/>
            <a:chExt cx="1166049" cy="1234226"/>
          </a:xfrm>
        </p:grpSpPr>
        <p:sp>
          <p:nvSpPr>
            <p:cNvPr id="2677" name="Google Shape;2677;p122"/>
            <p:cNvSpPr/>
            <p:nvPr/>
          </p:nvSpPr>
          <p:spPr>
            <a:xfrm>
              <a:off x="8014779" y="373405"/>
              <a:ext cx="433522" cy="891373"/>
            </a:xfrm>
            <a:custGeom>
              <a:avLst/>
              <a:gdLst/>
              <a:ahLst/>
              <a:cxnLst/>
              <a:rect l="l" t="t" r="r" b="b"/>
              <a:pathLst>
                <a:path w="27227" h="55982" extrusionOk="0">
                  <a:moveTo>
                    <a:pt x="18343" y="649"/>
                  </a:moveTo>
                  <a:cubicBezTo>
                    <a:pt x="18389" y="649"/>
                    <a:pt x="18437" y="652"/>
                    <a:pt x="18485" y="658"/>
                  </a:cubicBezTo>
                  <a:cubicBezTo>
                    <a:pt x="19355" y="789"/>
                    <a:pt x="19529" y="1398"/>
                    <a:pt x="19572" y="2485"/>
                  </a:cubicBezTo>
                  <a:cubicBezTo>
                    <a:pt x="19268" y="2703"/>
                    <a:pt x="18833" y="3224"/>
                    <a:pt x="18354" y="3268"/>
                  </a:cubicBezTo>
                  <a:cubicBezTo>
                    <a:pt x="18323" y="3272"/>
                    <a:pt x="18291" y="3274"/>
                    <a:pt x="18260" y="3274"/>
                  </a:cubicBezTo>
                  <a:cubicBezTo>
                    <a:pt x="17652" y="3274"/>
                    <a:pt x="17184" y="2490"/>
                    <a:pt x="17267" y="1746"/>
                  </a:cubicBezTo>
                  <a:cubicBezTo>
                    <a:pt x="17267" y="1141"/>
                    <a:pt x="17752" y="649"/>
                    <a:pt x="18343" y="649"/>
                  </a:cubicBezTo>
                  <a:close/>
                  <a:moveTo>
                    <a:pt x="21751" y="5213"/>
                  </a:moveTo>
                  <a:cubicBezTo>
                    <a:pt x="22172" y="5213"/>
                    <a:pt x="22521" y="5575"/>
                    <a:pt x="22443" y="6008"/>
                  </a:cubicBezTo>
                  <a:cubicBezTo>
                    <a:pt x="22443" y="6617"/>
                    <a:pt x="21964" y="7095"/>
                    <a:pt x="21355" y="7139"/>
                  </a:cubicBezTo>
                  <a:cubicBezTo>
                    <a:pt x="21350" y="7140"/>
                    <a:pt x="21345" y="7141"/>
                    <a:pt x="21340" y="7141"/>
                  </a:cubicBezTo>
                  <a:cubicBezTo>
                    <a:pt x="21147" y="7141"/>
                    <a:pt x="20574" y="6437"/>
                    <a:pt x="20616" y="6225"/>
                  </a:cubicBezTo>
                  <a:cubicBezTo>
                    <a:pt x="20790" y="5747"/>
                    <a:pt x="21181" y="5399"/>
                    <a:pt x="21616" y="5225"/>
                  </a:cubicBezTo>
                  <a:cubicBezTo>
                    <a:pt x="21662" y="5217"/>
                    <a:pt x="21706" y="5213"/>
                    <a:pt x="21751" y="5213"/>
                  </a:cubicBezTo>
                  <a:close/>
                  <a:moveTo>
                    <a:pt x="6176" y="4094"/>
                  </a:moveTo>
                  <a:lnTo>
                    <a:pt x="6176" y="4094"/>
                  </a:lnTo>
                  <a:cubicBezTo>
                    <a:pt x="7090" y="6878"/>
                    <a:pt x="8003" y="9705"/>
                    <a:pt x="8916" y="12401"/>
                  </a:cubicBezTo>
                  <a:cubicBezTo>
                    <a:pt x="6568" y="11184"/>
                    <a:pt x="5350" y="6965"/>
                    <a:pt x="6176" y="4094"/>
                  </a:cubicBezTo>
                  <a:close/>
                  <a:moveTo>
                    <a:pt x="6916" y="3485"/>
                  </a:moveTo>
                  <a:cubicBezTo>
                    <a:pt x="9308" y="5965"/>
                    <a:pt x="10395" y="8835"/>
                    <a:pt x="9830" y="12315"/>
                  </a:cubicBezTo>
                  <a:lnTo>
                    <a:pt x="9482" y="12445"/>
                  </a:lnTo>
                  <a:cubicBezTo>
                    <a:pt x="8525" y="9487"/>
                    <a:pt x="7568" y="6530"/>
                    <a:pt x="6611" y="3572"/>
                  </a:cubicBezTo>
                  <a:lnTo>
                    <a:pt x="6916" y="3485"/>
                  </a:lnTo>
                  <a:close/>
                  <a:moveTo>
                    <a:pt x="25574" y="17882"/>
                  </a:moveTo>
                  <a:lnTo>
                    <a:pt x="18354" y="21666"/>
                  </a:lnTo>
                  <a:cubicBezTo>
                    <a:pt x="20138" y="19012"/>
                    <a:pt x="22791" y="18447"/>
                    <a:pt x="25574" y="17882"/>
                  </a:cubicBezTo>
                  <a:close/>
                  <a:moveTo>
                    <a:pt x="1131" y="15098"/>
                  </a:moveTo>
                  <a:lnTo>
                    <a:pt x="2523" y="21709"/>
                  </a:lnTo>
                  <a:cubicBezTo>
                    <a:pt x="957" y="19708"/>
                    <a:pt x="914" y="17447"/>
                    <a:pt x="1131" y="15098"/>
                  </a:cubicBezTo>
                  <a:close/>
                  <a:moveTo>
                    <a:pt x="1653" y="14881"/>
                  </a:moveTo>
                  <a:cubicBezTo>
                    <a:pt x="3610" y="16968"/>
                    <a:pt x="3654" y="19447"/>
                    <a:pt x="3132" y="22013"/>
                  </a:cubicBezTo>
                  <a:cubicBezTo>
                    <a:pt x="2653" y="19665"/>
                    <a:pt x="2131" y="17273"/>
                    <a:pt x="1653" y="14881"/>
                  </a:cubicBezTo>
                  <a:close/>
                  <a:moveTo>
                    <a:pt x="25270" y="18578"/>
                  </a:moveTo>
                  <a:lnTo>
                    <a:pt x="25487" y="18925"/>
                  </a:lnTo>
                  <a:cubicBezTo>
                    <a:pt x="23487" y="20622"/>
                    <a:pt x="21181" y="21840"/>
                    <a:pt x="18659" y="22535"/>
                  </a:cubicBezTo>
                  <a:lnTo>
                    <a:pt x="18485" y="22187"/>
                  </a:lnTo>
                  <a:lnTo>
                    <a:pt x="25270" y="18578"/>
                  </a:lnTo>
                  <a:close/>
                  <a:moveTo>
                    <a:pt x="7394" y="21970"/>
                  </a:moveTo>
                  <a:lnTo>
                    <a:pt x="7394" y="21970"/>
                  </a:lnTo>
                  <a:cubicBezTo>
                    <a:pt x="6655" y="23275"/>
                    <a:pt x="5959" y="24580"/>
                    <a:pt x="5263" y="25841"/>
                  </a:cubicBezTo>
                  <a:cubicBezTo>
                    <a:pt x="5350" y="24319"/>
                    <a:pt x="6133" y="22883"/>
                    <a:pt x="7394" y="21970"/>
                  </a:cubicBezTo>
                  <a:close/>
                  <a:moveTo>
                    <a:pt x="8047" y="21926"/>
                  </a:moveTo>
                  <a:lnTo>
                    <a:pt x="8047" y="21926"/>
                  </a:lnTo>
                  <a:cubicBezTo>
                    <a:pt x="7960" y="23753"/>
                    <a:pt x="6959" y="25058"/>
                    <a:pt x="5872" y="26319"/>
                  </a:cubicBezTo>
                  <a:lnTo>
                    <a:pt x="5654" y="26145"/>
                  </a:lnTo>
                  <a:lnTo>
                    <a:pt x="8047" y="21926"/>
                  </a:lnTo>
                  <a:close/>
                  <a:moveTo>
                    <a:pt x="18373" y="0"/>
                  </a:moveTo>
                  <a:cubicBezTo>
                    <a:pt x="18116" y="0"/>
                    <a:pt x="17857" y="59"/>
                    <a:pt x="17615" y="180"/>
                  </a:cubicBezTo>
                  <a:cubicBezTo>
                    <a:pt x="16658" y="658"/>
                    <a:pt x="16310" y="1789"/>
                    <a:pt x="16832" y="2703"/>
                  </a:cubicBezTo>
                  <a:cubicBezTo>
                    <a:pt x="17224" y="3355"/>
                    <a:pt x="16963" y="3790"/>
                    <a:pt x="16745" y="4355"/>
                  </a:cubicBezTo>
                  <a:cubicBezTo>
                    <a:pt x="16049" y="6095"/>
                    <a:pt x="15310" y="7878"/>
                    <a:pt x="14788" y="9705"/>
                  </a:cubicBezTo>
                  <a:cubicBezTo>
                    <a:pt x="14049" y="12097"/>
                    <a:pt x="13483" y="14576"/>
                    <a:pt x="12744" y="17186"/>
                  </a:cubicBezTo>
                  <a:cubicBezTo>
                    <a:pt x="11874" y="15924"/>
                    <a:pt x="11004" y="14750"/>
                    <a:pt x="10221" y="13576"/>
                  </a:cubicBezTo>
                  <a:cubicBezTo>
                    <a:pt x="10134" y="13358"/>
                    <a:pt x="10134" y="13141"/>
                    <a:pt x="10221" y="12923"/>
                  </a:cubicBezTo>
                  <a:cubicBezTo>
                    <a:pt x="11178" y="8879"/>
                    <a:pt x="9960" y="5530"/>
                    <a:pt x="6959" y="2746"/>
                  </a:cubicBezTo>
                  <a:cubicBezTo>
                    <a:pt x="6617" y="2442"/>
                    <a:pt x="6350" y="2279"/>
                    <a:pt x="6143" y="2279"/>
                  </a:cubicBezTo>
                  <a:cubicBezTo>
                    <a:pt x="5876" y="2279"/>
                    <a:pt x="5709" y="2550"/>
                    <a:pt x="5611" y="3137"/>
                  </a:cubicBezTo>
                  <a:cubicBezTo>
                    <a:pt x="5437" y="4399"/>
                    <a:pt x="5350" y="5660"/>
                    <a:pt x="5350" y="6921"/>
                  </a:cubicBezTo>
                  <a:cubicBezTo>
                    <a:pt x="5306" y="9226"/>
                    <a:pt x="6394" y="11401"/>
                    <a:pt x="8220" y="12749"/>
                  </a:cubicBezTo>
                  <a:cubicBezTo>
                    <a:pt x="9395" y="13663"/>
                    <a:pt x="10395" y="14707"/>
                    <a:pt x="11222" y="15881"/>
                  </a:cubicBezTo>
                  <a:cubicBezTo>
                    <a:pt x="11613" y="16403"/>
                    <a:pt x="12004" y="16881"/>
                    <a:pt x="12396" y="17447"/>
                  </a:cubicBezTo>
                  <a:cubicBezTo>
                    <a:pt x="12570" y="17795"/>
                    <a:pt x="12657" y="18143"/>
                    <a:pt x="12613" y="18534"/>
                  </a:cubicBezTo>
                  <a:cubicBezTo>
                    <a:pt x="12048" y="22796"/>
                    <a:pt x="11439" y="27059"/>
                    <a:pt x="10917" y="31278"/>
                  </a:cubicBezTo>
                  <a:cubicBezTo>
                    <a:pt x="10743" y="32365"/>
                    <a:pt x="10700" y="33496"/>
                    <a:pt x="10569" y="34757"/>
                  </a:cubicBezTo>
                  <a:cubicBezTo>
                    <a:pt x="8177" y="32800"/>
                    <a:pt x="6263" y="30408"/>
                    <a:pt x="4959" y="27624"/>
                  </a:cubicBezTo>
                  <a:cubicBezTo>
                    <a:pt x="6481" y="26711"/>
                    <a:pt x="7699" y="25319"/>
                    <a:pt x="8351" y="23666"/>
                  </a:cubicBezTo>
                  <a:cubicBezTo>
                    <a:pt x="8742" y="22579"/>
                    <a:pt x="9221" y="21405"/>
                    <a:pt x="8438" y="20100"/>
                  </a:cubicBezTo>
                  <a:lnTo>
                    <a:pt x="8438" y="20100"/>
                  </a:lnTo>
                  <a:cubicBezTo>
                    <a:pt x="6263" y="21709"/>
                    <a:pt x="4785" y="23579"/>
                    <a:pt x="4393" y="26189"/>
                  </a:cubicBezTo>
                  <a:cubicBezTo>
                    <a:pt x="4045" y="25145"/>
                    <a:pt x="3480" y="24058"/>
                    <a:pt x="3654" y="23101"/>
                  </a:cubicBezTo>
                  <a:cubicBezTo>
                    <a:pt x="3958" y="21448"/>
                    <a:pt x="4045" y="19708"/>
                    <a:pt x="3915" y="18012"/>
                  </a:cubicBezTo>
                  <a:cubicBezTo>
                    <a:pt x="3741" y="16403"/>
                    <a:pt x="2914" y="14924"/>
                    <a:pt x="1653" y="13924"/>
                  </a:cubicBezTo>
                  <a:cubicBezTo>
                    <a:pt x="1453" y="13743"/>
                    <a:pt x="1252" y="13628"/>
                    <a:pt x="1077" y="13628"/>
                  </a:cubicBezTo>
                  <a:cubicBezTo>
                    <a:pt x="873" y="13628"/>
                    <a:pt x="703" y="13786"/>
                    <a:pt x="609" y="14185"/>
                  </a:cubicBezTo>
                  <a:cubicBezTo>
                    <a:pt x="0" y="17534"/>
                    <a:pt x="435" y="20622"/>
                    <a:pt x="2610" y="23362"/>
                  </a:cubicBezTo>
                  <a:cubicBezTo>
                    <a:pt x="2871" y="23623"/>
                    <a:pt x="3045" y="23971"/>
                    <a:pt x="3132" y="24319"/>
                  </a:cubicBezTo>
                  <a:cubicBezTo>
                    <a:pt x="4219" y="28494"/>
                    <a:pt x="6611" y="32234"/>
                    <a:pt x="9960" y="35018"/>
                  </a:cubicBezTo>
                  <a:cubicBezTo>
                    <a:pt x="10265" y="35322"/>
                    <a:pt x="10439" y="35757"/>
                    <a:pt x="10482" y="36192"/>
                  </a:cubicBezTo>
                  <a:cubicBezTo>
                    <a:pt x="10569" y="40368"/>
                    <a:pt x="10482" y="44543"/>
                    <a:pt x="10743" y="48718"/>
                  </a:cubicBezTo>
                  <a:cubicBezTo>
                    <a:pt x="10917" y="51154"/>
                    <a:pt x="11656" y="53546"/>
                    <a:pt x="12135" y="55982"/>
                  </a:cubicBezTo>
                  <a:lnTo>
                    <a:pt x="12526" y="55982"/>
                  </a:lnTo>
                  <a:cubicBezTo>
                    <a:pt x="12483" y="55634"/>
                    <a:pt x="12439" y="55329"/>
                    <a:pt x="12396" y="54981"/>
                  </a:cubicBezTo>
                  <a:cubicBezTo>
                    <a:pt x="11961" y="52285"/>
                    <a:pt x="11309" y="49545"/>
                    <a:pt x="11178" y="46848"/>
                  </a:cubicBezTo>
                  <a:cubicBezTo>
                    <a:pt x="10961" y="43325"/>
                    <a:pt x="10961" y="39846"/>
                    <a:pt x="11178" y="36366"/>
                  </a:cubicBezTo>
                  <a:cubicBezTo>
                    <a:pt x="11265" y="33496"/>
                    <a:pt x="11656" y="30625"/>
                    <a:pt x="11917" y="27798"/>
                  </a:cubicBezTo>
                  <a:cubicBezTo>
                    <a:pt x="11961" y="27494"/>
                    <a:pt x="12091" y="27189"/>
                    <a:pt x="12309" y="27015"/>
                  </a:cubicBezTo>
                  <a:cubicBezTo>
                    <a:pt x="13962" y="25754"/>
                    <a:pt x="15658" y="24536"/>
                    <a:pt x="17354" y="23318"/>
                  </a:cubicBezTo>
                  <a:cubicBezTo>
                    <a:pt x="17528" y="23188"/>
                    <a:pt x="17745" y="23101"/>
                    <a:pt x="17963" y="23101"/>
                  </a:cubicBezTo>
                  <a:cubicBezTo>
                    <a:pt x="21573" y="22753"/>
                    <a:pt x="24356" y="20970"/>
                    <a:pt x="26749" y="18404"/>
                  </a:cubicBezTo>
                  <a:cubicBezTo>
                    <a:pt x="26966" y="18143"/>
                    <a:pt x="27140" y="17838"/>
                    <a:pt x="27227" y="17490"/>
                  </a:cubicBezTo>
                  <a:cubicBezTo>
                    <a:pt x="27183" y="17403"/>
                    <a:pt x="27140" y="17273"/>
                    <a:pt x="27053" y="17186"/>
                  </a:cubicBezTo>
                  <a:cubicBezTo>
                    <a:pt x="25835" y="17360"/>
                    <a:pt x="24574" y="17447"/>
                    <a:pt x="23400" y="17708"/>
                  </a:cubicBezTo>
                  <a:cubicBezTo>
                    <a:pt x="20747" y="18360"/>
                    <a:pt x="18398" y="19534"/>
                    <a:pt x="17398" y="22361"/>
                  </a:cubicBezTo>
                  <a:cubicBezTo>
                    <a:pt x="17311" y="22579"/>
                    <a:pt x="17137" y="22796"/>
                    <a:pt x="16963" y="22927"/>
                  </a:cubicBezTo>
                  <a:cubicBezTo>
                    <a:pt x="15353" y="24101"/>
                    <a:pt x="13788" y="25275"/>
                    <a:pt x="12135" y="26450"/>
                  </a:cubicBezTo>
                  <a:cubicBezTo>
                    <a:pt x="12135" y="26319"/>
                    <a:pt x="12135" y="26189"/>
                    <a:pt x="12135" y="26058"/>
                  </a:cubicBezTo>
                  <a:cubicBezTo>
                    <a:pt x="12831" y="22231"/>
                    <a:pt x="13440" y="18447"/>
                    <a:pt x="14179" y="14620"/>
                  </a:cubicBezTo>
                  <a:cubicBezTo>
                    <a:pt x="14397" y="13271"/>
                    <a:pt x="14440" y="11793"/>
                    <a:pt x="15571" y="10792"/>
                  </a:cubicBezTo>
                  <a:cubicBezTo>
                    <a:pt x="17006" y="9487"/>
                    <a:pt x="18485" y="8183"/>
                    <a:pt x="19920" y="6921"/>
                  </a:cubicBezTo>
                  <a:cubicBezTo>
                    <a:pt x="20181" y="7182"/>
                    <a:pt x="20486" y="7400"/>
                    <a:pt x="20790" y="7617"/>
                  </a:cubicBezTo>
                  <a:cubicBezTo>
                    <a:pt x="21008" y="7726"/>
                    <a:pt x="21243" y="7778"/>
                    <a:pt x="21476" y="7778"/>
                  </a:cubicBezTo>
                  <a:cubicBezTo>
                    <a:pt x="22079" y="7778"/>
                    <a:pt x="22670" y="7431"/>
                    <a:pt x="22921" y="6834"/>
                  </a:cubicBezTo>
                  <a:cubicBezTo>
                    <a:pt x="23313" y="6095"/>
                    <a:pt x="23095" y="5138"/>
                    <a:pt x="22399" y="4660"/>
                  </a:cubicBezTo>
                  <a:cubicBezTo>
                    <a:pt x="22170" y="4539"/>
                    <a:pt x="21896" y="4480"/>
                    <a:pt x="21620" y="4480"/>
                  </a:cubicBezTo>
                  <a:cubicBezTo>
                    <a:pt x="21006" y="4480"/>
                    <a:pt x="20388" y="4772"/>
                    <a:pt x="20268" y="5312"/>
                  </a:cubicBezTo>
                  <a:cubicBezTo>
                    <a:pt x="20007" y="6486"/>
                    <a:pt x="19050" y="6878"/>
                    <a:pt x="18354" y="7530"/>
                  </a:cubicBezTo>
                  <a:lnTo>
                    <a:pt x="15353" y="10183"/>
                  </a:lnTo>
                  <a:lnTo>
                    <a:pt x="15223" y="10096"/>
                  </a:lnTo>
                  <a:lnTo>
                    <a:pt x="17485" y="3703"/>
                  </a:lnTo>
                  <a:lnTo>
                    <a:pt x="17702" y="4007"/>
                  </a:lnTo>
                  <a:cubicBezTo>
                    <a:pt x="18311" y="3920"/>
                    <a:pt x="18876" y="3746"/>
                    <a:pt x="19442" y="3485"/>
                  </a:cubicBezTo>
                  <a:cubicBezTo>
                    <a:pt x="20268" y="3007"/>
                    <a:pt x="20399" y="1659"/>
                    <a:pt x="19833" y="832"/>
                  </a:cubicBezTo>
                  <a:cubicBezTo>
                    <a:pt x="19503" y="292"/>
                    <a:pt x="18944" y="0"/>
                    <a:pt x="18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78" name="Google Shape;2678;p122"/>
            <p:cNvPicPr preferRelativeResize="0"/>
            <p:nvPr/>
          </p:nvPicPr>
          <p:blipFill>
            <a:blip r:embed="rId3">
              <a:alphaModFix amt="72000"/>
            </a:blip>
            <a:stretch>
              <a:fillRect/>
            </a:stretch>
          </p:blipFill>
          <p:spPr>
            <a:xfrm rot="633314">
              <a:off x="7668487" y="1185139"/>
              <a:ext cx="1126106" cy="322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0"/>
          <p:cNvSpPr/>
          <p:nvPr/>
        </p:nvSpPr>
        <p:spPr>
          <a:xfrm rot="-5400000" flipH="1">
            <a:off x="4549883" y="201031"/>
            <a:ext cx="3213005" cy="4828244"/>
          </a:xfrm>
          <a:custGeom>
            <a:avLst/>
            <a:gdLst/>
            <a:ahLst/>
            <a:cxnLst/>
            <a:rect l="l" t="t" r="r" b="b"/>
            <a:pathLst>
              <a:path w="81116" h="98980" extrusionOk="0">
                <a:moveTo>
                  <a:pt x="811" y="0"/>
                </a:moveTo>
                <a:cubicBezTo>
                  <a:pt x="358" y="0"/>
                  <a:pt x="0" y="358"/>
                  <a:pt x="0" y="811"/>
                </a:cubicBezTo>
                <a:lnTo>
                  <a:pt x="0" y="2528"/>
                </a:lnTo>
                <a:lnTo>
                  <a:pt x="2313" y="2266"/>
                </a:lnTo>
                <a:cubicBezTo>
                  <a:pt x="2528" y="1932"/>
                  <a:pt x="2886" y="1765"/>
                  <a:pt x="3291" y="1765"/>
                </a:cubicBezTo>
                <a:cubicBezTo>
                  <a:pt x="3303" y="1765"/>
                  <a:pt x="3314" y="1764"/>
                  <a:pt x="3325" y="1764"/>
                </a:cubicBezTo>
                <a:cubicBezTo>
                  <a:pt x="4166" y="1764"/>
                  <a:pt x="4742" y="2634"/>
                  <a:pt x="4412" y="3411"/>
                </a:cubicBezTo>
                <a:cubicBezTo>
                  <a:pt x="4215" y="3890"/>
                  <a:pt x="3768" y="4144"/>
                  <a:pt x="3312" y="4144"/>
                </a:cubicBezTo>
                <a:cubicBezTo>
                  <a:pt x="2997" y="4144"/>
                  <a:pt x="2677" y="4022"/>
                  <a:pt x="2433" y="3768"/>
                </a:cubicBezTo>
                <a:lnTo>
                  <a:pt x="0" y="3673"/>
                </a:lnTo>
                <a:lnTo>
                  <a:pt x="0" y="7155"/>
                </a:lnTo>
                <a:lnTo>
                  <a:pt x="2337" y="7155"/>
                </a:lnTo>
                <a:cubicBezTo>
                  <a:pt x="2583" y="6818"/>
                  <a:pt x="2937" y="6665"/>
                  <a:pt x="3288" y="6665"/>
                </a:cubicBezTo>
                <a:cubicBezTo>
                  <a:pt x="3854" y="6665"/>
                  <a:pt x="4410" y="7064"/>
                  <a:pt x="4484" y="7728"/>
                </a:cubicBezTo>
                <a:cubicBezTo>
                  <a:pt x="4569" y="8498"/>
                  <a:pt x="3943" y="9059"/>
                  <a:pt x="3273" y="9059"/>
                </a:cubicBezTo>
                <a:cubicBezTo>
                  <a:pt x="3010" y="9059"/>
                  <a:pt x="2740" y="8972"/>
                  <a:pt x="2504" y="8777"/>
                </a:cubicBezTo>
                <a:lnTo>
                  <a:pt x="692" y="9278"/>
                </a:lnTo>
                <a:lnTo>
                  <a:pt x="0" y="9278"/>
                </a:lnTo>
                <a:lnTo>
                  <a:pt x="0" y="12331"/>
                </a:lnTo>
                <a:lnTo>
                  <a:pt x="2147" y="12378"/>
                </a:lnTo>
                <a:cubicBezTo>
                  <a:pt x="2324" y="11847"/>
                  <a:pt x="2804" y="11557"/>
                  <a:pt x="3286" y="11557"/>
                </a:cubicBezTo>
                <a:cubicBezTo>
                  <a:pt x="3648" y="11557"/>
                  <a:pt x="4010" y="11721"/>
                  <a:pt x="4245" y="12068"/>
                </a:cubicBezTo>
                <a:cubicBezTo>
                  <a:pt x="4818" y="12855"/>
                  <a:pt x="4245" y="13953"/>
                  <a:pt x="3291" y="13953"/>
                </a:cubicBezTo>
                <a:cubicBezTo>
                  <a:pt x="3053" y="13953"/>
                  <a:pt x="2838" y="13881"/>
                  <a:pt x="2647" y="13762"/>
                </a:cubicBezTo>
                <a:lnTo>
                  <a:pt x="0" y="13762"/>
                </a:lnTo>
                <a:lnTo>
                  <a:pt x="0" y="17148"/>
                </a:lnTo>
                <a:lnTo>
                  <a:pt x="72" y="17077"/>
                </a:lnTo>
                <a:cubicBezTo>
                  <a:pt x="72" y="17077"/>
                  <a:pt x="2719" y="16505"/>
                  <a:pt x="3268" y="16505"/>
                </a:cubicBezTo>
                <a:cubicBezTo>
                  <a:pt x="3322" y="16497"/>
                  <a:pt x="3376" y="16494"/>
                  <a:pt x="3430" y="16494"/>
                </a:cubicBezTo>
                <a:cubicBezTo>
                  <a:pt x="4077" y="16494"/>
                  <a:pt x="4627" y="17012"/>
                  <a:pt x="4627" y="17673"/>
                </a:cubicBezTo>
                <a:cubicBezTo>
                  <a:pt x="4627" y="18356"/>
                  <a:pt x="4077" y="18876"/>
                  <a:pt x="3429" y="18876"/>
                </a:cubicBezTo>
                <a:cubicBezTo>
                  <a:pt x="3376" y="18876"/>
                  <a:pt x="3322" y="18873"/>
                  <a:pt x="3268" y="18866"/>
                </a:cubicBezTo>
                <a:cubicBezTo>
                  <a:pt x="3172" y="18866"/>
                  <a:pt x="3077" y="18842"/>
                  <a:pt x="2981" y="18818"/>
                </a:cubicBezTo>
                <a:lnTo>
                  <a:pt x="0" y="18102"/>
                </a:lnTo>
                <a:lnTo>
                  <a:pt x="0" y="22038"/>
                </a:lnTo>
                <a:lnTo>
                  <a:pt x="1574" y="22038"/>
                </a:lnTo>
                <a:cubicBezTo>
                  <a:pt x="1574" y="22038"/>
                  <a:pt x="2767" y="21418"/>
                  <a:pt x="3268" y="21418"/>
                </a:cubicBezTo>
                <a:cubicBezTo>
                  <a:pt x="3279" y="21417"/>
                  <a:pt x="3290" y="21417"/>
                  <a:pt x="3301" y="21417"/>
                </a:cubicBezTo>
                <a:cubicBezTo>
                  <a:pt x="4211" y="21417"/>
                  <a:pt x="4765" y="22381"/>
                  <a:pt x="4341" y="23183"/>
                </a:cubicBezTo>
                <a:cubicBezTo>
                  <a:pt x="4109" y="23597"/>
                  <a:pt x="3697" y="23806"/>
                  <a:pt x="3285" y="23806"/>
                </a:cubicBezTo>
                <a:cubicBezTo>
                  <a:pt x="2892" y="23806"/>
                  <a:pt x="2499" y="23615"/>
                  <a:pt x="2266" y="23230"/>
                </a:cubicBezTo>
                <a:lnTo>
                  <a:pt x="0" y="23087"/>
                </a:lnTo>
                <a:lnTo>
                  <a:pt x="0" y="26474"/>
                </a:lnTo>
                <a:lnTo>
                  <a:pt x="2337" y="26784"/>
                </a:lnTo>
                <a:cubicBezTo>
                  <a:pt x="2580" y="26455"/>
                  <a:pt x="2925" y="26309"/>
                  <a:pt x="3269" y="26309"/>
                </a:cubicBezTo>
                <a:cubicBezTo>
                  <a:pt x="3872" y="26309"/>
                  <a:pt x="4469" y="26761"/>
                  <a:pt x="4484" y="27476"/>
                </a:cubicBezTo>
                <a:cubicBezTo>
                  <a:pt x="4499" y="28223"/>
                  <a:pt x="3895" y="28706"/>
                  <a:pt x="3275" y="28706"/>
                </a:cubicBezTo>
                <a:cubicBezTo>
                  <a:pt x="2944" y="28706"/>
                  <a:pt x="2610" y="28569"/>
                  <a:pt x="2361" y="28263"/>
                </a:cubicBezTo>
                <a:lnTo>
                  <a:pt x="0" y="28430"/>
                </a:lnTo>
                <a:lnTo>
                  <a:pt x="0" y="31149"/>
                </a:lnTo>
                <a:lnTo>
                  <a:pt x="1526" y="31578"/>
                </a:lnTo>
                <a:cubicBezTo>
                  <a:pt x="2099" y="31411"/>
                  <a:pt x="2671" y="31292"/>
                  <a:pt x="3268" y="31244"/>
                </a:cubicBezTo>
                <a:cubicBezTo>
                  <a:pt x="3331" y="31233"/>
                  <a:pt x="3395" y="31228"/>
                  <a:pt x="3457" y="31228"/>
                </a:cubicBezTo>
                <a:cubicBezTo>
                  <a:pt x="4093" y="31228"/>
                  <a:pt x="4627" y="31761"/>
                  <a:pt x="4627" y="32413"/>
                </a:cubicBezTo>
                <a:cubicBezTo>
                  <a:pt x="4627" y="33096"/>
                  <a:pt x="4077" y="33616"/>
                  <a:pt x="3429" y="33616"/>
                </a:cubicBezTo>
                <a:cubicBezTo>
                  <a:pt x="3376" y="33616"/>
                  <a:pt x="3322" y="33613"/>
                  <a:pt x="3268" y="33605"/>
                </a:cubicBezTo>
                <a:cubicBezTo>
                  <a:pt x="2981" y="33605"/>
                  <a:pt x="2695" y="33486"/>
                  <a:pt x="2480" y="33271"/>
                </a:cubicBezTo>
                <a:lnTo>
                  <a:pt x="0" y="32723"/>
                </a:lnTo>
                <a:lnTo>
                  <a:pt x="0" y="36754"/>
                </a:lnTo>
                <a:lnTo>
                  <a:pt x="2242" y="36754"/>
                </a:lnTo>
                <a:cubicBezTo>
                  <a:pt x="2468" y="36330"/>
                  <a:pt x="2870" y="36134"/>
                  <a:pt x="3271" y="36134"/>
                </a:cubicBezTo>
                <a:cubicBezTo>
                  <a:pt x="3842" y="36134"/>
                  <a:pt x="4414" y="36530"/>
                  <a:pt x="4484" y="37231"/>
                </a:cubicBezTo>
                <a:cubicBezTo>
                  <a:pt x="4547" y="38001"/>
                  <a:pt x="3916" y="38522"/>
                  <a:pt x="3273" y="38522"/>
                </a:cubicBezTo>
                <a:cubicBezTo>
                  <a:pt x="2941" y="38522"/>
                  <a:pt x="2605" y="38383"/>
                  <a:pt x="2361" y="38065"/>
                </a:cubicBezTo>
                <a:lnTo>
                  <a:pt x="0" y="37827"/>
                </a:lnTo>
                <a:lnTo>
                  <a:pt x="0" y="41237"/>
                </a:lnTo>
                <a:lnTo>
                  <a:pt x="2242" y="41667"/>
                </a:lnTo>
                <a:cubicBezTo>
                  <a:pt x="2476" y="41235"/>
                  <a:pt x="2872" y="41044"/>
                  <a:pt x="3267" y="41044"/>
                </a:cubicBezTo>
                <a:cubicBezTo>
                  <a:pt x="3918" y="41044"/>
                  <a:pt x="4564" y="41565"/>
                  <a:pt x="4460" y="42382"/>
                </a:cubicBezTo>
                <a:cubicBezTo>
                  <a:pt x="4384" y="43069"/>
                  <a:pt x="3827" y="43430"/>
                  <a:pt x="3272" y="43430"/>
                </a:cubicBezTo>
                <a:cubicBezTo>
                  <a:pt x="2786" y="43430"/>
                  <a:pt x="2303" y="43152"/>
                  <a:pt x="2147" y="42573"/>
                </a:cubicBezTo>
                <a:lnTo>
                  <a:pt x="0" y="42573"/>
                </a:lnTo>
                <a:lnTo>
                  <a:pt x="0" y="46103"/>
                </a:lnTo>
                <a:lnTo>
                  <a:pt x="1813" y="46675"/>
                </a:lnTo>
                <a:cubicBezTo>
                  <a:pt x="1813" y="46675"/>
                  <a:pt x="2862" y="45960"/>
                  <a:pt x="3268" y="45960"/>
                </a:cubicBezTo>
                <a:cubicBezTo>
                  <a:pt x="3278" y="45960"/>
                  <a:pt x="3289" y="45959"/>
                  <a:pt x="3299" y="45959"/>
                </a:cubicBezTo>
                <a:cubicBezTo>
                  <a:pt x="4211" y="45959"/>
                  <a:pt x="4788" y="46971"/>
                  <a:pt x="4317" y="47749"/>
                </a:cubicBezTo>
                <a:cubicBezTo>
                  <a:pt x="4094" y="48148"/>
                  <a:pt x="3697" y="48345"/>
                  <a:pt x="3297" y="48345"/>
                </a:cubicBezTo>
                <a:cubicBezTo>
                  <a:pt x="2886" y="48345"/>
                  <a:pt x="2472" y="48136"/>
                  <a:pt x="2242" y="47725"/>
                </a:cubicBezTo>
                <a:lnTo>
                  <a:pt x="0" y="47701"/>
                </a:lnTo>
                <a:lnTo>
                  <a:pt x="0" y="49299"/>
                </a:lnTo>
                <a:cubicBezTo>
                  <a:pt x="0" y="49370"/>
                  <a:pt x="0" y="49442"/>
                  <a:pt x="24" y="49514"/>
                </a:cubicBezTo>
                <a:cubicBezTo>
                  <a:pt x="0" y="49561"/>
                  <a:pt x="0" y="49633"/>
                  <a:pt x="0" y="49704"/>
                </a:cubicBezTo>
                <a:lnTo>
                  <a:pt x="0" y="51422"/>
                </a:lnTo>
                <a:lnTo>
                  <a:pt x="2313" y="51159"/>
                </a:lnTo>
                <a:cubicBezTo>
                  <a:pt x="2560" y="50804"/>
                  <a:pt x="2921" y="50643"/>
                  <a:pt x="3278" y="50643"/>
                </a:cubicBezTo>
                <a:cubicBezTo>
                  <a:pt x="3856" y="50643"/>
                  <a:pt x="4425" y="51063"/>
                  <a:pt x="4484" y="51755"/>
                </a:cubicBezTo>
                <a:cubicBezTo>
                  <a:pt x="4533" y="52517"/>
                  <a:pt x="3920" y="53037"/>
                  <a:pt x="3283" y="53037"/>
                </a:cubicBezTo>
                <a:cubicBezTo>
                  <a:pt x="2983" y="53037"/>
                  <a:pt x="2677" y="52922"/>
                  <a:pt x="2433" y="52662"/>
                </a:cubicBezTo>
                <a:lnTo>
                  <a:pt x="0" y="52566"/>
                </a:lnTo>
                <a:lnTo>
                  <a:pt x="0" y="56049"/>
                </a:lnTo>
                <a:lnTo>
                  <a:pt x="2337" y="56049"/>
                </a:lnTo>
                <a:cubicBezTo>
                  <a:pt x="2583" y="55711"/>
                  <a:pt x="2937" y="55559"/>
                  <a:pt x="3288" y="55559"/>
                </a:cubicBezTo>
                <a:cubicBezTo>
                  <a:pt x="3854" y="55559"/>
                  <a:pt x="4410" y="55958"/>
                  <a:pt x="4484" y="56621"/>
                </a:cubicBezTo>
                <a:cubicBezTo>
                  <a:pt x="4569" y="57385"/>
                  <a:pt x="3952" y="57944"/>
                  <a:pt x="3289" y="57944"/>
                </a:cubicBezTo>
                <a:cubicBezTo>
                  <a:pt x="3021" y="57944"/>
                  <a:pt x="2745" y="57853"/>
                  <a:pt x="2504" y="57647"/>
                </a:cubicBezTo>
                <a:lnTo>
                  <a:pt x="692" y="58171"/>
                </a:lnTo>
                <a:lnTo>
                  <a:pt x="0" y="58171"/>
                </a:lnTo>
                <a:lnTo>
                  <a:pt x="0" y="61224"/>
                </a:lnTo>
                <a:lnTo>
                  <a:pt x="2147" y="61296"/>
                </a:lnTo>
                <a:cubicBezTo>
                  <a:pt x="2326" y="60744"/>
                  <a:pt x="2808" y="60448"/>
                  <a:pt x="3298" y="60448"/>
                </a:cubicBezTo>
                <a:cubicBezTo>
                  <a:pt x="3656" y="60448"/>
                  <a:pt x="4018" y="60606"/>
                  <a:pt x="4269" y="60938"/>
                </a:cubicBezTo>
                <a:cubicBezTo>
                  <a:pt x="4842" y="61725"/>
                  <a:pt x="4269" y="62846"/>
                  <a:pt x="3291" y="62846"/>
                </a:cubicBezTo>
                <a:cubicBezTo>
                  <a:pt x="3053" y="62846"/>
                  <a:pt x="2838" y="62774"/>
                  <a:pt x="2647" y="62655"/>
                </a:cubicBezTo>
                <a:lnTo>
                  <a:pt x="0" y="62655"/>
                </a:lnTo>
                <a:lnTo>
                  <a:pt x="0" y="66042"/>
                </a:lnTo>
                <a:lnTo>
                  <a:pt x="72" y="65946"/>
                </a:lnTo>
                <a:cubicBezTo>
                  <a:pt x="72" y="65946"/>
                  <a:pt x="2719" y="65398"/>
                  <a:pt x="3268" y="65398"/>
                </a:cubicBezTo>
                <a:cubicBezTo>
                  <a:pt x="3331" y="65387"/>
                  <a:pt x="3395" y="65382"/>
                  <a:pt x="3457" y="65382"/>
                </a:cubicBezTo>
                <a:cubicBezTo>
                  <a:pt x="4093" y="65382"/>
                  <a:pt x="4627" y="65915"/>
                  <a:pt x="4627" y="66567"/>
                </a:cubicBezTo>
                <a:cubicBezTo>
                  <a:pt x="4627" y="67218"/>
                  <a:pt x="4093" y="67751"/>
                  <a:pt x="3457" y="67751"/>
                </a:cubicBezTo>
                <a:cubicBezTo>
                  <a:pt x="3395" y="67751"/>
                  <a:pt x="3331" y="67746"/>
                  <a:pt x="3268" y="67735"/>
                </a:cubicBezTo>
                <a:cubicBezTo>
                  <a:pt x="3240" y="67742"/>
                  <a:pt x="3212" y="67745"/>
                  <a:pt x="3184" y="67745"/>
                </a:cubicBezTo>
                <a:cubicBezTo>
                  <a:pt x="3116" y="67745"/>
                  <a:pt x="3049" y="67728"/>
                  <a:pt x="2981" y="67711"/>
                </a:cubicBezTo>
                <a:lnTo>
                  <a:pt x="0" y="66996"/>
                </a:lnTo>
                <a:lnTo>
                  <a:pt x="0" y="70907"/>
                </a:lnTo>
                <a:lnTo>
                  <a:pt x="1574" y="70907"/>
                </a:lnTo>
                <a:cubicBezTo>
                  <a:pt x="1574" y="70907"/>
                  <a:pt x="2767" y="70311"/>
                  <a:pt x="3268" y="70311"/>
                </a:cubicBezTo>
                <a:cubicBezTo>
                  <a:pt x="3278" y="70311"/>
                  <a:pt x="3289" y="70311"/>
                  <a:pt x="3300" y="70311"/>
                </a:cubicBezTo>
                <a:cubicBezTo>
                  <a:pt x="4211" y="70311"/>
                  <a:pt x="4765" y="71298"/>
                  <a:pt x="4341" y="72076"/>
                </a:cubicBezTo>
                <a:cubicBezTo>
                  <a:pt x="4109" y="72491"/>
                  <a:pt x="3697" y="72699"/>
                  <a:pt x="3285" y="72699"/>
                </a:cubicBezTo>
                <a:cubicBezTo>
                  <a:pt x="2892" y="72699"/>
                  <a:pt x="2499" y="72508"/>
                  <a:pt x="2266" y="72124"/>
                </a:cubicBezTo>
                <a:lnTo>
                  <a:pt x="0" y="71981"/>
                </a:lnTo>
                <a:lnTo>
                  <a:pt x="0" y="75367"/>
                </a:lnTo>
                <a:lnTo>
                  <a:pt x="2337" y="75677"/>
                </a:lnTo>
                <a:cubicBezTo>
                  <a:pt x="2579" y="75348"/>
                  <a:pt x="2943" y="75185"/>
                  <a:pt x="3304" y="75185"/>
                </a:cubicBezTo>
                <a:cubicBezTo>
                  <a:pt x="3727" y="75185"/>
                  <a:pt x="4146" y="75407"/>
                  <a:pt x="4365" y="75844"/>
                </a:cubicBezTo>
                <a:cubicBezTo>
                  <a:pt x="4765" y="76645"/>
                  <a:pt x="4189" y="77562"/>
                  <a:pt x="3325" y="77562"/>
                </a:cubicBezTo>
                <a:cubicBezTo>
                  <a:pt x="3314" y="77562"/>
                  <a:pt x="3302" y="77562"/>
                  <a:pt x="3291" y="77562"/>
                </a:cubicBezTo>
                <a:cubicBezTo>
                  <a:pt x="2934" y="77562"/>
                  <a:pt x="2600" y="77419"/>
                  <a:pt x="2385" y="77156"/>
                </a:cubicBezTo>
                <a:lnTo>
                  <a:pt x="0" y="77323"/>
                </a:lnTo>
                <a:lnTo>
                  <a:pt x="0" y="80042"/>
                </a:lnTo>
                <a:lnTo>
                  <a:pt x="1526" y="80448"/>
                </a:lnTo>
                <a:cubicBezTo>
                  <a:pt x="2099" y="80304"/>
                  <a:pt x="2695" y="80185"/>
                  <a:pt x="3291" y="80114"/>
                </a:cubicBezTo>
                <a:cubicBezTo>
                  <a:pt x="3346" y="80106"/>
                  <a:pt x="3400" y="80103"/>
                  <a:pt x="3453" y="80103"/>
                </a:cubicBezTo>
                <a:cubicBezTo>
                  <a:pt x="4101" y="80103"/>
                  <a:pt x="4651" y="80623"/>
                  <a:pt x="4651" y="81306"/>
                </a:cubicBezTo>
                <a:cubicBezTo>
                  <a:pt x="4651" y="81958"/>
                  <a:pt x="4117" y="82491"/>
                  <a:pt x="3481" y="82491"/>
                </a:cubicBezTo>
                <a:cubicBezTo>
                  <a:pt x="3419" y="82491"/>
                  <a:pt x="3355" y="82485"/>
                  <a:pt x="3291" y="82475"/>
                </a:cubicBezTo>
                <a:cubicBezTo>
                  <a:pt x="2981" y="82475"/>
                  <a:pt x="2695" y="82379"/>
                  <a:pt x="2480" y="82165"/>
                </a:cubicBezTo>
                <a:lnTo>
                  <a:pt x="0" y="81616"/>
                </a:lnTo>
                <a:lnTo>
                  <a:pt x="0" y="85647"/>
                </a:lnTo>
                <a:lnTo>
                  <a:pt x="2242" y="85647"/>
                </a:lnTo>
                <a:cubicBezTo>
                  <a:pt x="2469" y="85213"/>
                  <a:pt x="2870" y="85016"/>
                  <a:pt x="3272" y="85016"/>
                </a:cubicBezTo>
                <a:cubicBezTo>
                  <a:pt x="3843" y="85016"/>
                  <a:pt x="4414" y="85414"/>
                  <a:pt x="4484" y="86100"/>
                </a:cubicBezTo>
                <a:cubicBezTo>
                  <a:pt x="4547" y="86887"/>
                  <a:pt x="3914" y="87415"/>
                  <a:pt x="3270" y="87415"/>
                </a:cubicBezTo>
                <a:cubicBezTo>
                  <a:pt x="2939" y="87415"/>
                  <a:pt x="2604" y="87275"/>
                  <a:pt x="2361" y="86959"/>
                </a:cubicBezTo>
                <a:lnTo>
                  <a:pt x="0" y="86720"/>
                </a:lnTo>
                <a:lnTo>
                  <a:pt x="0" y="90107"/>
                </a:lnTo>
                <a:lnTo>
                  <a:pt x="2242" y="90560"/>
                </a:lnTo>
                <a:cubicBezTo>
                  <a:pt x="2477" y="90127"/>
                  <a:pt x="2875" y="89936"/>
                  <a:pt x="3271" y="89936"/>
                </a:cubicBezTo>
                <a:cubicBezTo>
                  <a:pt x="3921" y="89936"/>
                  <a:pt x="4564" y="90451"/>
                  <a:pt x="4460" y="91252"/>
                </a:cubicBezTo>
                <a:cubicBezTo>
                  <a:pt x="4384" y="91950"/>
                  <a:pt x="3828" y="92317"/>
                  <a:pt x="3274" y="92317"/>
                </a:cubicBezTo>
                <a:cubicBezTo>
                  <a:pt x="2788" y="92317"/>
                  <a:pt x="2303" y="92034"/>
                  <a:pt x="2147" y="91443"/>
                </a:cubicBezTo>
                <a:lnTo>
                  <a:pt x="0" y="91443"/>
                </a:lnTo>
                <a:lnTo>
                  <a:pt x="0" y="94972"/>
                </a:lnTo>
                <a:lnTo>
                  <a:pt x="1813" y="95569"/>
                </a:lnTo>
                <a:cubicBezTo>
                  <a:pt x="1813" y="95569"/>
                  <a:pt x="2862" y="94853"/>
                  <a:pt x="3268" y="94853"/>
                </a:cubicBezTo>
                <a:cubicBezTo>
                  <a:pt x="3278" y="94853"/>
                  <a:pt x="3289" y="94853"/>
                  <a:pt x="3300" y="94853"/>
                </a:cubicBezTo>
                <a:cubicBezTo>
                  <a:pt x="4211" y="94853"/>
                  <a:pt x="4788" y="95841"/>
                  <a:pt x="4317" y="96642"/>
                </a:cubicBezTo>
                <a:cubicBezTo>
                  <a:pt x="4094" y="97041"/>
                  <a:pt x="3697" y="97238"/>
                  <a:pt x="3297" y="97238"/>
                </a:cubicBezTo>
                <a:cubicBezTo>
                  <a:pt x="2886" y="97238"/>
                  <a:pt x="2472" y="97030"/>
                  <a:pt x="2242" y="96618"/>
                </a:cubicBezTo>
                <a:lnTo>
                  <a:pt x="0" y="96570"/>
                </a:lnTo>
                <a:lnTo>
                  <a:pt x="0" y="98192"/>
                </a:lnTo>
                <a:cubicBezTo>
                  <a:pt x="0" y="98622"/>
                  <a:pt x="358" y="98979"/>
                  <a:pt x="811" y="98979"/>
                </a:cubicBezTo>
                <a:lnTo>
                  <a:pt x="80328" y="98979"/>
                </a:lnTo>
                <a:cubicBezTo>
                  <a:pt x="80758" y="98979"/>
                  <a:pt x="81115" y="98622"/>
                  <a:pt x="81115" y="98168"/>
                </a:cubicBezTo>
                <a:lnTo>
                  <a:pt x="81115" y="49680"/>
                </a:lnTo>
                <a:cubicBezTo>
                  <a:pt x="81115" y="49633"/>
                  <a:pt x="81115" y="49561"/>
                  <a:pt x="81092" y="49490"/>
                </a:cubicBezTo>
                <a:cubicBezTo>
                  <a:pt x="81115" y="49418"/>
                  <a:pt x="81115" y="49347"/>
                  <a:pt x="81115" y="49299"/>
                </a:cubicBezTo>
                <a:lnTo>
                  <a:pt x="81115" y="811"/>
                </a:lnTo>
                <a:cubicBezTo>
                  <a:pt x="81115" y="358"/>
                  <a:pt x="80758" y="0"/>
                  <a:pt x="80328" y="0"/>
                </a:cubicBezTo>
                <a:close/>
              </a:path>
            </a:pathLst>
          </a:custGeom>
          <a:solidFill>
            <a:srgbClr val="E1A470">
              <a:alpha val="21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4" name="Google Shape;6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">
            <a:off x="4210906" y="1811638"/>
            <a:ext cx="3890957" cy="1282277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0"/>
          <p:cNvSpPr txBox="1">
            <a:spLocks noGrp="1"/>
          </p:cNvSpPr>
          <p:nvPr>
            <p:ph type="subTitle" idx="1"/>
          </p:nvPr>
        </p:nvSpPr>
        <p:spPr>
          <a:xfrm>
            <a:off x="4243107" y="1190773"/>
            <a:ext cx="3795862" cy="2481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Sistem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Informasi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Keuangan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Laba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Rugi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atau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disingkat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dengan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SIKA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merupakan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aplikasi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yang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dirancang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untuk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mengelola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keuangan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pada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CV.Satya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Maulana. </a:t>
            </a:r>
            <a:b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Sistem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ini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dapat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diakses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oleh 2 user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yaitu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admin dan owner.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657" name="Google Shape;6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7704050" y="3727606"/>
            <a:ext cx="1186656" cy="38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7775975" y="1164986"/>
            <a:ext cx="1186656" cy="2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0"/>
          <p:cNvPicPr preferRelativeResize="0"/>
          <p:nvPr/>
        </p:nvPicPr>
        <p:blipFill rotWithShape="1">
          <a:blip r:embed="rId6">
            <a:alphaModFix/>
          </a:blip>
          <a:srcRect l="17948" r="17948"/>
          <a:stretch/>
        </p:blipFill>
        <p:spPr>
          <a:xfrm rot="-484301">
            <a:off x="1416280" y="1409172"/>
            <a:ext cx="2324805" cy="2411960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2" name="Google Shape;66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10788">
            <a:off x="1021675" y="3889476"/>
            <a:ext cx="1147098" cy="44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2462AD-CCD5-4844-9F2F-20661CCD62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26751">
            <a:off x="1398870" y="1341212"/>
            <a:ext cx="2367309" cy="2535214"/>
          </a:xfrm>
          <a:prstGeom prst="rect">
            <a:avLst/>
          </a:prstGeom>
        </p:spPr>
      </p:pic>
      <p:sp>
        <p:nvSpPr>
          <p:cNvPr id="15" name="Google Shape;579;p56">
            <a:extLst>
              <a:ext uri="{FF2B5EF4-FFF2-40B4-BE49-F238E27FC236}">
                <a16:creationId xmlns:a16="http://schemas.microsoft.com/office/drawing/2014/main" id="{708C8CC7-43F7-4969-B302-6C19517EBD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7410" y="1190773"/>
            <a:ext cx="5432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PENGENALAN SISTEM</a:t>
            </a:r>
            <a:endParaRPr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4876076" y="1656133"/>
            <a:ext cx="1042975" cy="94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224363" y="3125893"/>
            <a:ext cx="1042975" cy="94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7"/>
          <p:cNvPicPr preferRelativeResize="0"/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1224363" y="1656133"/>
            <a:ext cx="1042975" cy="949378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7"/>
          <p:cNvSpPr txBox="1">
            <a:spLocks noGrp="1"/>
          </p:cNvSpPr>
          <p:nvPr>
            <p:ph type="title" idx="9"/>
          </p:nvPr>
        </p:nvSpPr>
        <p:spPr>
          <a:xfrm>
            <a:off x="1068900" y="387600"/>
            <a:ext cx="5432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MENU SIKA</a:t>
            </a:r>
            <a:endParaRPr dirty="0"/>
          </a:p>
        </p:txBody>
      </p:sp>
      <p:sp>
        <p:nvSpPr>
          <p:cNvPr id="594" name="Google Shape;594;p57"/>
          <p:cNvSpPr txBox="1">
            <a:spLocks noGrp="1"/>
          </p:cNvSpPr>
          <p:nvPr>
            <p:ph type="title"/>
          </p:nvPr>
        </p:nvSpPr>
        <p:spPr>
          <a:xfrm>
            <a:off x="1361850" y="189125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5" name="Google Shape;595;p57"/>
          <p:cNvSpPr txBox="1">
            <a:spLocks noGrp="1"/>
          </p:cNvSpPr>
          <p:nvPr>
            <p:ph type="subTitle" idx="1"/>
          </p:nvPr>
        </p:nvSpPr>
        <p:spPr>
          <a:xfrm>
            <a:off x="2256624" y="1682600"/>
            <a:ext cx="2515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Pemasukan</a:t>
            </a:r>
            <a:endParaRPr dirty="0"/>
          </a:p>
        </p:txBody>
      </p:sp>
      <p:sp>
        <p:nvSpPr>
          <p:cNvPr id="596" name="Google Shape;596;p57"/>
          <p:cNvSpPr txBox="1">
            <a:spLocks noGrp="1"/>
          </p:cNvSpPr>
          <p:nvPr>
            <p:ph type="subTitle" idx="2"/>
          </p:nvPr>
        </p:nvSpPr>
        <p:spPr>
          <a:xfrm>
            <a:off x="2256624" y="2026637"/>
            <a:ext cx="2515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Pada </a:t>
            </a:r>
            <a:r>
              <a:rPr lang="en-US" sz="1100" dirty="0" err="1"/>
              <a:t>halaman</a:t>
            </a:r>
            <a:r>
              <a:rPr lang="en-US" sz="1100" dirty="0"/>
              <a:t> </a:t>
            </a:r>
            <a:r>
              <a:rPr lang="en-US" sz="1100" dirty="0" err="1"/>
              <a:t>pemasukan</a:t>
            </a:r>
            <a:r>
              <a:rPr lang="en-US" sz="1100" dirty="0"/>
              <a:t> </a:t>
            </a:r>
            <a:r>
              <a:rPr lang="en-US" sz="1100" dirty="0" err="1"/>
              <a:t>terdapat</a:t>
            </a:r>
            <a:r>
              <a:rPr lang="en-US" sz="1100" dirty="0"/>
              <a:t> </a:t>
            </a:r>
            <a:r>
              <a:rPr lang="en-US" sz="1100" dirty="0" err="1"/>
              <a:t>halaman</a:t>
            </a:r>
            <a:r>
              <a:rPr lang="en-US" sz="1100" dirty="0"/>
              <a:t> table yang </a:t>
            </a:r>
            <a:r>
              <a:rPr lang="en-US" sz="1100" dirty="0" err="1"/>
              <a:t>merupakan</a:t>
            </a:r>
            <a:r>
              <a:rPr lang="en-US" sz="1100" dirty="0"/>
              <a:t> table </a:t>
            </a:r>
            <a:r>
              <a:rPr lang="en-US" sz="1100" dirty="0" err="1"/>
              <a:t>pemasukan</a:t>
            </a:r>
            <a:r>
              <a:rPr lang="en-US" sz="1100" dirty="0"/>
              <a:t> yang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diinputkan</a:t>
            </a:r>
            <a:r>
              <a:rPr lang="en-US" sz="1100" dirty="0"/>
              <a:t> pada form </a:t>
            </a:r>
            <a:r>
              <a:rPr lang="en-US" sz="1100" dirty="0" err="1"/>
              <a:t>pemasukan</a:t>
            </a:r>
            <a:endParaRPr sz="1100" dirty="0"/>
          </a:p>
        </p:txBody>
      </p:sp>
      <p:sp>
        <p:nvSpPr>
          <p:cNvPr id="597" name="Google Shape;597;p57"/>
          <p:cNvSpPr txBox="1">
            <a:spLocks noGrp="1"/>
          </p:cNvSpPr>
          <p:nvPr>
            <p:ph type="title" idx="3"/>
          </p:nvPr>
        </p:nvSpPr>
        <p:spPr>
          <a:xfrm>
            <a:off x="1361850" y="3370633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8" name="Google Shape;598;p57"/>
          <p:cNvSpPr txBox="1">
            <a:spLocks noGrp="1"/>
          </p:cNvSpPr>
          <p:nvPr>
            <p:ph type="subTitle" idx="4"/>
          </p:nvPr>
        </p:nvSpPr>
        <p:spPr>
          <a:xfrm>
            <a:off x="2256624" y="3161986"/>
            <a:ext cx="2515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C</a:t>
            </a:r>
            <a:r>
              <a:rPr lang="en-US" dirty="0" err="1"/>
              <a:t>rud</a:t>
            </a:r>
            <a:endParaRPr dirty="0"/>
          </a:p>
        </p:txBody>
      </p:sp>
      <p:sp>
        <p:nvSpPr>
          <p:cNvPr id="599" name="Google Shape;599;p57"/>
          <p:cNvSpPr txBox="1">
            <a:spLocks noGrp="1"/>
          </p:cNvSpPr>
          <p:nvPr>
            <p:ph type="subTitle" idx="5"/>
          </p:nvPr>
        </p:nvSpPr>
        <p:spPr>
          <a:xfrm>
            <a:off x="2256624" y="3506023"/>
            <a:ext cx="2515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Sistem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terdapat</a:t>
            </a:r>
            <a:r>
              <a:rPr lang="en-US" sz="1100" dirty="0"/>
              <a:t> </a:t>
            </a:r>
            <a:r>
              <a:rPr lang="id-ID" sz="1100" dirty="0"/>
              <a:t>C</a:t>
            </a:r>
            <a:r>
              <a:rPr lang="en-US" sz="1100" dirty="0" err="1"/>
              <a:t>rud</a:t>
            </a:r>
            <a:r>
              <a:rPr lang="en-US" sz="1100" dirty="0"/>
              <a:t> (create, update dan delete) pada </a:t>
            </a:r>
            <a:r>
              <a:rPr lang="en-US" sz="1100" dirty="0" err="1"/>
              <a:t>halaman</a:t>
            </a:r>
            <a:r>
              <a:rPr lang="en-US" sz="1100" dirty="0"/>
              <a:t> </a:t>
            </a:r>
            <a:r>
              <a:rPr lang="en-US" sz="1100" dirty="0" err="1"/>
              <a:t>pemasukan</a:t>
            </a:r>
            <a:r>
              <a:rPr lang="en-US" sz="1100" dirty="0"/>
              <a:t> dan dashboard </a:t>
            </a:r>
            <a:endParaRPr sz="1100" dirty="0"/>
          </a:p>
        </p:txBody>
      </p:sp>
      <p:sp>
        <p:nvSpPr>
          <p:cNvPr id="600" name="Google Shape;600;p57"/>
          <p:cNvSpPr txBox="1">
            <a:spLocks noGrp="1"/>
          </p:cNvSpPr>
          <p:nvPr>
            <p:ph type="title" idx="6"/>
          </p:nvPr>
        </p:nvSpPr>
        <p:spPr>
          <a:xfrm>
            <a:off x="5013564" y="189125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1" name="Google Shape;601;p57"/>
          <p:cNvSpPr txBox="1">
            <a:spLocks noGrp="1"/>
          </p:cNvSpPr>
          <p:nvPr>
            <p:ph type="subTitle" idx="7"/>
          </p:nvPr>
        </p:nvSpPr>
        <p:spPr>
          <a:xfrm>
            <a:off x="5908350" y="1682600"/>
            <a:ext cx="25152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</a:t>
            </a:r>
            <a:r>
              <a:rPr lang="en-US" dirty="0"/>
              <a:t>able</a:t>
            </a:r>
            <a:endParaRPr dirty="0"/>
          </a:p>
        </p:txBody>
      </p:sp>
      <p:sp>
        <p:nvSpPr>
          <p:cNvPr id="602" name="Google Shape;602;p57"/>
          <p:cNvSpPr txBox="1">
            <a:spLocks noGrp="1"/>
          </p:cNvSpPr>
          <p:nvPr>
            <p:ph type="subTitle" idx="8"/>
          </p:nvPr>
        </p:nvSpPr>
        <p:spPr>
          <a:xfrm>
            <a:off x="5908350" y="2026631"/>
            <a:ext cx="2515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dirty="0"/>
              <a:t>T</a:t>
            </a:r>
            <a:r>
              <a:rPr lang="en-US" sz="1200" dirty="0"/>
              <a:t>able </a:t>
            </a:r>
            <a:r>
              <a:rPr lang="en-US" sz="1200" dirty="0" err="1"/>
              <a:t>pemasukan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berisi</a:t>
            </a:r>
            <a:r>
              <a:rPr lang="en-US" sz="1200" dirty="0"/>
              <a:t> </a:t>
            </a:r>
            <a:r>
              <a:rPr lang="en-US" sz="1200" dirty="0" err="1"/>
              <a:t>tentang</a:t>
            </a:r>
            <a:r>
              <a:rPr lang="en-US" sz="1200" dirty="0"/>
              <a:t> </a:t>
            </a:r>
            <a:r>
              <a:rPr lang="en-US" sz="1200" dirty="0" err="1"/>
              <a:t>id_pemasukan</a:t>
            </a:r>
            <a:r>
              <a:rPr lang="en-US" sz="1200" dirty="0"/>
              <a:t>, </a:t>
            </a: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pemasukan</a:t>
            </a:r>
            <a:r>
              <a:rPr lang="en-US" sz="1200" dirty="0"/>
              <a:t>,  </a:t>
            </a:r>
            <a:r>
              <a:rPr lang="en-US" sz="1200" dirty="0" err="1"/>
              <a:t>keterangan</a:t>
            </a:r>
            <a:r>
              <a:rPr lang="en-US" sz="1200" dirty="0"/>
              <a:t>, total, </a:t>
            </a:r>
            <a:r>
              <a:rPr lang="en-US" sz="1200" dirty="0" err="1"/>
              <a:t>aksi</a:t>
            </a:r>
            <a:r>
              <a:rPr lang="en-US" sz="1200" dirty="0"/>
              <a:t>(</a:t>
            </a:r>
            <a:r>
              <a:rPr lang="en-US" sz="1200" dirty="0" err="1"/>
              <a:t>tambah</a:t>
            </a:r>
            <a:r>
              <a:rPr lang="en-US" sz="1200" dirty="0"/>
              <a:t> </a:t>
            </a:r>
            <a:r>
              <a:rPr lang="en-US" sz="1200" dirty="0" err="1"/>
              <a:t>maupun</a:t>
            </a:r>
            <a:r>
              <a:rPr lang="en-US" sz="1200" dirty="0"/>
              <a:t> delete)</a:t>
            </a:r>
            <a:endParaRPr sz="1200" dirty="0"/>
          </a:p>
        </p:txBody>
      </p:sp>
      <p:grpSp>
        <p:nvGrpSpPr>
          <p:cNvPr id="606" name="Google Shape;606;p57"/>
          <p:cNvGrpSpPr/>
          <p:nvPr/>
        </p:nvGrpSpPr>
        <p:grpSpPr>
          <a:xfrm>
            <a:off x="7925300" y="387597"/>
            <a:ext cx="840250" cy="1302178"/>
            <a:chOff x="7782900" y="353947"/>
            <a:chExt cx="840250" cy="1302178"/>
          </a:xfrm>
        </p:grpSpPr>
        <p:sp>
          <p:nvSpPr>
            <p:cNvPr id="607" name="Google Shape;607;p57"/>
            <p:cNvSpPr/>
            <p:nvPr/>
          </p:nvSpPr>
          <p:spPr>
            <a:xfrm>
              <a:off x="7973800" y="353947"/>
              <a:ext cx="458457" cy="1056792"/>
            </a:xfrm>
            <a:custGeom>
              <a:avLst/>
              <a:gdLst/>
              <a:ahLst/>
              <a:cxnLst/>
              <a:rect l="l" t="t" r="r" b="b"/>
              <a:pathLst>
                <a:path w="28793" h="66371" extrusionOk="0">
                  <a:moveTo>
                    <a:pt x="24574" y="696"/>
                  </a:moveTo>
                  <a:lnTo>
                    <a:pt x="24574" y="696"/>
                  </a:lnTo>
                  <a:cubicBezTo>
                    <a:pt x="25052" y="3436"/>
                    <a:pt x="21312" y="9221"/>
                    <a:pt x="17311" y="9916"/>
                  </a:cubicBezTo>
                  <a:lnTo>
                    <a:pt x="21355" y="5089"/>
                  </a:lnTo>
                  <a:lnTo>
                    <a:pt x="21138" y="4871"/>
                  </a:lnTo>
                  <a:cubicBezTo>
                    <a:pt x="19529" y="5872"/>
                    <a:pt x="18572" y="7568"/>
                    <a:pt x="17311" y="9003"/>
                  </a:cubicBezTo>
                  <a:cubicBezTo>
                    <a:pt x="17571" y="5872"/>
                    <a:pt x="20138" y="2044"/>
                    <a:pt x="24574" y="696"/>
                  </a:cubicBezTo>
                  <a:close/>
                  <a:moveTo>
                    <a:pt x="9699" y="7611"/>
                  </a:moveTo>
                  <a:lnTo>
                    <a:pt x="9699" y="7611"/>
                  </a:lnTo>
                  <a:cubicBezTo>
                    <a:pt x="12396" y="8655"/>
                    <a:pt x="14310" y="13657"/>
                    <a:pt x="13092" y="17093"/>
                  </a:cubicBezTo>
                  <a:cubicBezTo>
                    <a:pt x="12048" y="14744"/>
                    <a:pt x="11656" y="12178"/>
                    <a:pt x="10352" y="10003"/>
                  </a:cubicBezTo>
                  <a:lnTo>
                    <a:pt x="10047" y="10090"/>
                  </a:lnTo>
                  <a:cubicBezTo>
                    <a:pt x="10830" y="12439"/>
                    <a:pt x="11613" y="14788"/>
                    <a:pt x="12439" y="17310"/>
                  </a:cubicBezTo>
                  <a:cubicBezTo>
                    <a:pt x="9960" y="16092"/>
                    <a:pt x="8829" y="11091"/>
                    <a:pt x="9699" y="7611"/>
                  </a:cubicBezTo>
                  <a:close/>
                  <a:moveTo>
                    <a:pt x="22235" y="13376"/>
                  </a:moveTo>
                  <a:cubicBezTo>
                    <a:pt x="22838" y="13376"/>
                    <a:pt x="23446" y="13425"/>
                    <a:pt x="24052" y="13526"/>
                  </a:cubicBezTo>
                  <a:cubicBezTo>
                    <a:pt x="22195" y="16097"/>
                    <a:pt x="18726" y="17671"/>
                    <a:pt x="15907" y="17671"/>
                  </a:cubicBezTo>
                  <a:cubicBezTo>
                    <a:pt x="15292" y="17671"/>
                    <a:pt x="14709" y="17597"/>
                    <a:pt x="14179" y="17441"/>
                  </a:cubicBezTo>
                  <a:cubicBezTo>
                    <a:pt x="14179" y="17354"/>
                    <a:pt x="14136" y="17267"/>
                    <a:pt x="14136" y="17136"/>
                  </a:cubicBezTo>
                  <a:lnTo>
                    <a:pt x="20877" y="14527"/>
                  </a:lnTo>
                  <a:cubicBezTo>
                    <a:pt x="18659" y="14527"/>
                    <a:pt x="16745" y="15571"/>
                    <a:pt x="14701" y="16353"/>
                  </a:cubicBezTo>
                  <a:cubicBezTo>
                    <a:pt x="16773" y="14424"/>
                    <a:pt x="19461" y="13376"/>
                    <a:pt x="22235" y="13376"/>
                  </a:cubicBezTo>
                  <a:close/>
                  <a:moveTo>
                    <a:pt x="4611" y="15484"/>
                  </a:moveTo>
                  <a:lnTo>
                    <a:pt x="4611" y="15484"/>
                  </a:lnTo>
                  <a:cubicBezTo>
                    <a:pt x="7786" y="17876"/>
                    <a:pt x="9917" y="20920"/>
                    <a:pt x="10439" y="24965"/>
                  </a:cubicBezTo>
                  <a:cubicBezTo>
                    <a:pt x="8829" y="23791"/>
                    <a:pt x="7916" y="22051"/>
                    <a:pt x="6959" y="20224"/>
                  </a:cubicBezTo>
                  <a:lnTo>
                    <a:pt x="6959" y="20224"/>
                  </a:lnTo>
                  <a:cubicBezTo>
                    <a:pt x="6655" y="21355"/>
                    <a:pt x="7916" y="23486"/>
                    <a:pt x="10178" y="25661"/>
                  </a:cubicBezTo>
                  <a:cubicBezTo>
                    <a:pt x="6437" y="25574"/>
                    <a:pt x="3001" y="18659"/>
                    <a:pt x="4611" y="15484"/>
                  </a:cubicBezTo>
                  <a:close/>
                  <a:moveTo>
                    <a:pt x="19886" y="20533"/>
                  </a:moveTo>
                  <a:cubicBezTo>
                    <a:pt x="20843" y="20533"/>
                    <a:pt x="21748" y="20702"/>
                    <a:pt x="22530" y="21051"/>
                  </a:cubicBezTo>
                  <a:cubicBezTo>
                    <a:pt x="21500" y="23785"/>
                    <a:pt x="17282" y="25968"/>
                    <a:pt x="13922" y="25968"/>
                  </a:cubicBezTo>
                  <a:cubicBezTo>
                    <a:pt x="13166" y="25968"/>
                    <a:pt x="12454" y="25857"/>
                    <a:pt x="11830" y="25617"/>
                  </a:cubicBezTo>
                  <a:cubicBezTo>
                    <a:pt x="14223" y="24922"/>
                    <a:pt x="16484" y="24139"/>
                    <a:pt x="18224" y="22225"/>
                  </a:cubicBezTo>
                  <a:lnTo>
                    <a:pt x="18224" y="22225"/>
                  </a:lnTo>
                  <a:cubicBezTo>
                    <a:pt x="16136" y="23399"/>
                    <a:pt x="14049" y="24574"/>
                    <a:pt x="11526" y="25139"/>
                  </a:cubicBezTo>
                  <a:cubicBezTo>
                    <a:pt x="13403" y="22175"/>
                    <a:pt x="16900" y="20533"/>
                    <a:pt x="19886" y="20533"/>
                  </a:cubicBezTo>
                  <a:close/>
                  <a:moveTo>
                    <a:pt x="23055" y="28424"/>
                  </a:moveTo>
                  <a:cubicBezTo>
                    <a:pt x="23537" y="28424"/>
                    <a:pt x="24016" y="28473"/>
                    <a:pt x="24487" y="28575"/>
                  </a:cubicBezTo>
                  <a:cubicBezTo>
                    <a:pt x="24008" y="29923"/>
                    <a:pt x="23313" y="31228"/>
                    <a:pt x="22443" y="32359"/>
                  </a:cubicBezTo>
                  <a:cubicBezTo>
                    <a:pt x="20964" y="34316"/>
                    <a:pt x="19050" y="35882"/>
                    <a:pt x="16832" y="36926"/>
                  </a:cubicBezTo>
                  <a:cubicBezTo>
                    <a:pt x="15949" y="37352"/>
                    <a:pt x="15002" y="37565"/>
                    <a:pt x="14036" y="37565"/>
                  </a:cubicBezTo>
                  <a:cubicBezTo>
                    <a:pt x="13622" y="37565"/>
                    <a:pt x="13205" y="37526"/>
                    <a:pt x="12787" y="37448"/>
                  </a:cubicBezTo>
                  <a:lnTo>
                    <a:pt x="19442" y="31402"/>
                  </a:lnTo>
                  <a:lnTo>
                    <a:pt x="19094" y="31011"/>
                  </a:lnTo>
                  <a:cubicBezTo>
                    <a:pt x="16963" y="32924"/>
                    <a:pt x="14831" y="34838"/>
                    <a:pt x="12613" y="36926"/>
                  </a:cubicBezTo>
                  <a:cubicBezTo>
                    <a:pt x="13480" y="32907"/>
                    <a:pt x="18416" y="28424"/>
                    <a:pt x="23055" y="28424"/>
                  </a:cubicBezTo>
                  <a:close/>
                  <a:moveTo>
                    <a:pt x="740" y="25791"/>
                  </a:moveTo>
                  <a:cubicBezTo>
                    <a:pt x="4393" y="26400"/>
                    <a:pt x="11265" y="34012"/>
                    <a:pt x="11221" y="37404"/>
                  </a:cubicBezTo>
                  <a:lnTo>
                    <a:pt x="11178" y="37404"/>
                  </a:lnTo>
                  <a:cubicBezTo>
                    <a:pt x="9960" y="36621"/>
                    <a:pt x="8742" y="35925"/>
                    <a:pt x="7742" y="35142"/>
                  </a:cubicBezTo>
                  <a:cubicBezTo>
                    <a:pt x="6698" y="34316"/>
                    <a:pt x="5785" y="33403"/>
                    <a:pt x="4698" y="32315"/>
                  </a:cubicBezTo>
                  <a:lnTo>
                    <a:pt x="4698" y="32315"/>
                  </a:lnTo>
                  <a:cubicBezTo>
                    <a:pt x="5306" y="33838"/>
                    <a:pt x="6568" y="35273"/>
                    <a:pt x="10830" y="37709"/>
                  </a:cubicBezTo>
                  <a:cubicBezTo>
                    <a:pt x="10529" y="37818"/>
                    <a:pt x="10193" y="37868"/>
                    <a:pt x="9837" y="37868"/>
                  </a:cubicBezTo>
                  <a:cubicBezTo>
                    <a:pt x="8498" y="37868"/>
                    <a:pt x="6875" y="37158"/>
                    <a:pt x="5741" y="36230"/>
                  </a:cubicBezTo>
                  <a:cubicBezTo>
                    <a:pt x="2697" y="33925"/>
                    <a:pt x="870" y="30402"/>
                    <a:pt x="653" y="26574"/>
                  </a:cubicBezTo>
                  <a:cubicBezTo>
                    <a:pt x="696" y="26313"/>
                    <a:pt x="696" y="26052"/>
                    <a:pt x="740" y="25791"/>
                  </a:cubicBezTo>
                  <a:close/>
                  <a:moveTo>
                    <a:pt x="27226" y="40776"/>
                  </a:moveTo>
                  <a:cubicBezTo>
                    <a:pt x="27428" y="40776"/>
                    <a:pt x="27632" y="40783"/>
                    <a:pt x="27836" y="40797"/>
                  </a:cubicBezTo>
                  <a:cubicBezTo>
                    <a:pt x="27836" y="45189"/>
                    <a:pt x="22134" y="50771"/>
                    <a:pt x="17702" y="50771"/>
                  </a:cubicBezTo>
                  <a:cubicBezTo>
                    <a:pt x="17571" y="50771"/>
                    <a:pt x="17440" y="50767"/>
                    <a:pt x="17311" y="50757"/>
                  </a:cubicBezTo>
                  <a:cubicBezTo>
                    <a:pt x="19746" y="48886"/>
                    <a:pt x="21834" y="46973"/>
                    <a:pt x="23226" y="44407"/>
                  </a:cubicBezTo>
                  <a:lnTo>
                    <a:pt x="23095" y="44189"/>
                  </a:lnTo>
                  <a:cubicBezTo>
                    <a:pt x="22878" y="44363"/>
                    <a:pt x="22573" y="44450"/>
                    <a:pt x="22486" y="44667"/>
                  </a:cubicBezTo>
                  <a:cubicBezTo>
                    <a:pt x="21181" y="46668"/>
                    <a:pt x="19529" y="48451"/>
                    <a:pt x="17615" y="49887"/>
                  </a:cubicBezTo>
                  <a:cubicBezTo>
                    <a:pt x="17485" y="49974"/>
                    <a:pt x="17354" y="50061"/>
                    <a:pt x="17180" y="50191"/>
                  </a:cubicBezTo>
                  <a:cubicBezTo>
                    <a:pt x="17138" y="45828"/>
                    <a:pt x="21710" y="40776"/>
                    <a:pt x="27226" y="40776"/>
                  </a:cubicBezTo>
                  <a:close/>
                  <a:moveTo>
                    <a:pt x="3045" y="42667"/>
                  </a:moveTo>
                  <a:lnTo>
                    <a:pt x="3045" y="42667"/>
                  </a:lnTo>
                  <a:cubicBezTo>
                    <a:pt x="8481" y="43493"/>
                    <a:pt x="12657" y="46233"/>
                    <a:pt x="16006" y="50409"/>
                  </a:cubicBezTo>
                  <a:lnTo>
                    <a:pt x="15875" y="50713"/>
                  </a:lnTo>
                  <a:cubicBezTo>
                    <a:pt x="14266" y="50191"/>
                    <a:pt x="12700" y="49582"/>
                    <a:pt x="11178" y="48886"/>
                  </a:cubicBezTo>
                  <a:cubicBezTo>
                    <a:pt x="9699" y="48016"/>
                    <a:pt x="8307" y="47103"/>
                    <a:pt x="6916" y="46103"/>
                  </a:cubicBezTo>
                  <a:lnTo>
                    <a:pt x="6916" y="46103"/>
                  </a:lnTo>
                  <a:cubicBezTo>
                    <a:pt x="7177" y="46929"/>
                    <a:pt x="8873" y="48451"/>
                    <a:pt x="10917" y="49365"/>
                  </a:cubicBezTo>
                  <a:cubicBezTo>
                    <a:pt x="12570" y="50104"/>
                    <a:pt x="14266" y="50670"/>
                    <a:pt x="15875" y="51322"/>
                  </a:cubicBezTo>
                  <a:cubicBezTo>
                    <a:pt x="14895" y="51714"/>
                    <a:pt x="13851" y="51902"/>
                    <a:pt x="12799" y="51902"/>
                  </a:cubicBezTo>
                  <a:cubicBezTo>
                    <a:pt x="8251" y="51902"/>
                    <a:pt x="3539" y="48389"/>
                    <a:pt x="3045" y="42667"/>
                  </a:cubicBezTo>
                  <a:close/>
                  <a:moveTo>
                    <a:pt x="24269" y="0"/>
                  </a:moveTo>
                  <a:cubicBezTo>
                    <a:pt x="24095" y="130"/>
                    <a:pt x="23921" y="217"/>
                    <a:pt x="23748" y="304"/>
                  </a:cubicBezTo>
                  <a:cubicBezTo>
                    <a:pt x="19746" y="1870"/>
                    <a:pt x="17311" y="4784"/>
                    <a:pt x="16571" y="9003"/>
                  </a:cubicBezTo>
                  <a:cubicBezTo>
                    <a:pt x="16441" y="9612"/>
                    <a:pt x="16528" y="10264"/>
                    <a:pt x="16267" y="10786"/>
                  </a:cubicBezTo>
                  <a:cubicBezTo>
                    <a:pt x="15658" y="12091"/>
                    <a:pt x="14918" y="13265"/>
                    <a:pt x="14223" y="14527"/>
                  </a:cubicBezTo>
                  <a:cubicBezTo>
                    <a:pt x="14136" y="14440"/>
                    <a:pt x="14092" y="14353"/>
                    <a:pt x="14049" y="14266"/>
                  </a:cubicBezTo>
                  <a:cubicBezTo>
                    <a:pt x="14005" y="14005"/>
                    <a:pt x="13962" y="13700"/>
                    <a:pt x="13962" y="13439"/>
                  </a:cubicBezTo>
                  <a:cubicBezTo>
                    <a:pt x="13744" y="10873"/>
                    <a:pt x="12396" y="8568"/>
                    <a:pt x="10265" y="7133"/>
                  </a:cubicBezTo>
                  <a:cubicBezTo>
                    <a:pt x="10015" y="6950"/>
                    <a:pt x="9797" y="6856"/>
                    <a:pt x="9616" y="6856"/>
                  </a:cubicBezTo>
                  <a:cubicBezTo>
                    <a:pt x="9324" y="6856"/>
                    <a:pt x="9127" y="7101"/>
                    <a:pt x="9047" y="7611"/>
                  </a:cubicBezTo>
                  <a:cubicBezTo>
                    <a:pt x="8829" y="8873"/>
                    <a:pt x="8786" y="10177"/>
                    <a:pt x="8873" y="11439"/>
                  </a:cubicBezTo>
                  <a:cubicBezTo>
                    <a:pt x="9134" y="14179"/>
                    <a:pt x="9873" y="16745"/>
                    <a:pt x="12613" y="18180"/>
                  </a:cubicBezTo>
                  <a:lnTo>
                    <a:pt x="10830" y="23443"/>
                  </a:lnTo>
                  <a:cubicBezTo>
                    <a:pt x="9830" y="19789"/>
                    <a:pt x="7394" y="16658"/>
                    <a:pt x="4089" y="14831"/>
                  </a:cubicBezTo>
                  <a:cubicBezTo>
                    <a:pt x="3741" y="15745"/>
                    <a:pt x="3567" y="16745"/>
                    <a:pt x="3567" y="17745"/>
                  </a:cubicBezTo>
                  <a:cubicBezTo>
                    <a:pt x="3654" y="19746"/>
                    <a:pt x="4350" y="21703"/>
                    <a:pt x="5567" y="23312"/>
                  </a:cubicBezTo>
                  <a:cubicBezTo>
                    <a:pt x="6706" y="24914"/>
                    <a:pt x="8089" y="26230"/>
                    <a:pt x="10193" y="26230"/>
                  </a:cubicBezTo>
                  <a:cubicBezTo>
                    <a:pt x="10260" y="26230"/>
                    <a:pt x="10327" y="26229"/>
                    <a:pt x="10395" y="26226"/>
                  </a:cubicBezTo>
                  <a:cubicBezTo>
                    <a:pt x="10482" y="28836"/>
                    <a:pt x="10569" y="31446"/>
                    <a:pt x="10656" y="33925"/>
                  </a:cubicBezTo>
                  <a:cubicBezTo>
                    <a:pt x="10613" y="33881"/>
                    <a:pt x="10569" y="33794"/>
                    <a:pt x="10482" y="33751"/>
                  </a:cubicBezTo>
                  <a:cubicBezTo>
                    <a:pt x="9177" y="32054"/>
                    <a:pt x="7916" y="30315"/>
                    <a:pt x="6481" y="28749"/>
                  </a:cubicBezTo>
                  <a:cubicBezTo>
                    <a:pt x="5002" y="27227"/>
                    <a:pt x="3262" y="26052"/>
                    <a:pt x="1349" y="25226"/>
                  </a:cubicBezTo>
                  <a:cubicBezTo>
                    <a:pt x="1120" y="25112"/>
                    <a:pt x="891" y="25031"/>
                    <a:pt x="681" y="25031"/>
                  </a:cubicBezTo>
                  <a:cubicBezTo>
                    <a:pt x="411" y="25031"/>
                    <a:pt x="171" y="25164"/>
                    <a:pt x="0" y="25530"/>
                  </a:cubicBezTo>
                  <a:lnTo>
                    <a:pt x="0" y="27357"/>
                  </a:lnTo>
                  <a:cubicBezTo>
                    <a:pt x="44" y="27488"/>
                    <a:pt x="131" y="27618"/>
                    <a:pt x="174" y="27749"/>
                  </a:cubicBezTo>
                  <a:cubicBezTo>
                    <a:pt x="392" y="29967"/>
                    <a:pt x="1218" y="32098"/>
                    <a:pt x="2610" y="33925"/>
                  </a:cubicBezTo>
                  <a:cubicBezTo>
                    <a:pt x="4524" y="36514"/>
                    <a:pt x="6859" y="38424"/>
                    <a:pt x="10062" y="38424"/>
                  </a:cubicBezTo>
                  <a:cubicBezTo>
                    <a:pt x="10571" y="38424"/>
                    <a:pt x="11102" y="38375"/>
                    <a:pt x="11656" y="38274"/>
                  </a:cubicBezTo>
                  <a:cubicBezTo>
                    <a:pt x="12831" y="41623"/>
                    <a:pt x="14005" y="44972"/>
                    <a:pt x="15266" y="48538"/>
                  </a:cubicBezTo>
                  <a:cubicBezTo>
                    <a:pt x="14918" y="48234"/>
                    <a:pt x="14744" y="48060"/>
                    <a:pt x="14614" y="47929"/>
                  </a:cubicBezTo>
                  <a:cubicBezTo>
                    <a:pt x="11961" y="45276"/>
                    <a:pt x="8655" y="43406"/>
                    <a:pt x="5045" y="42493"/>
                  </a:cubicBezTo>
                  <a:cubicBezTo>
                    <a:pt x="4350" y="42319"/>
                    <a:pt x="3654" y="42232"/>
                    <a:pt x="2914" y="42145"/>
                  </a:cubicBezTo>
                  <a:cubicBezTo>
                    <a:pt x="2878" y="42141"/>
                    <a:pt x="2844" y="42139"/>
                    <a:pt x="2812" y="42139"/>
                  </a:cubicBezTo>
                  <a:cubicBezTo>
                    <a:pt x="2452" y="42139"/>
                    <a:pt x="2313" y="42362"/>
                    <a:pt x="2392" y="42841"/>
                  </a:cubicBezTo>
                  <a:cubicBezTo>
                    <a:pt x="2827" y="46190"/>
                    <a:pt x="4263" y="48930"/>
                    <a:pt x="7090" y="50757"/>
                  </a:cubicBezTo>
                  <a:cubicBezTo>
                    <a:pt x="8754" y="51919"/>
                    <a:pt x="10708" y="52520"/>
                    <a:pt x="12677" y="52520"/>
                  </a:cubicBezTo>
                  <a:cubicBezTo>
                    <a:pt x="13949" y="52520"/>
                    <a:pt x="15229" y="52269"/>
                    <a:pt x="16441" y="51757"/>
                  </a:cubicBezTo>
                  <a:cubicBezTo>
                    <a:pt x="17006" y="54149"/>
                    <a:pt x="17832" y="56628"/>
                    <a:pt x="17658" y="59064"/>
                  </a:cubicBezTo>
                  <a:cubicBezTo>
                    <a:pt x="17441" y="61499"/>
                    <a:pt x="17006" y="63935"/>
                    <a:pt x="16702" y="66371"/>
                  </a:cubicBezTo>
                  <a:cubicBezTo>
                    <a:pt x="18746" y="61499"/>
                    <a:pt x="18702" y="56541"/>
                    <a:pt x="16963" y="51496"/>
                  </a:cubicBezTo>
                  <a:cubicBezTo>
                    <a:pt x="17528" y="51452"/>
                    <a:pt x="17963" y="51452"/>
                    <a:pt x="18398" y="51409"/>
                  </a:cubicBezTo>
                  <a:cubicBezTo>
                    <a:pt x="23487" y="50626"/>
                    <a:pt x="26227" y="47234"/>
                    <a:pt x="28053" y="42797"/>
                  </a:cubicBezTo>
                  <a:cubicBezTo>
                    <a:pt x="28314" y="42101"/>
                    <a:pt x="28532" y="41405"/>
                    <a:pt x="28793" y="40753"/>
                  </a:cubicBezTo>
                  <a:lnTo>
                    <a:pt x="28793" y="40318"/>
                  </a:lnTo>
                  <a:cubicBezTo>
                    <a:pt x="28271" y="40275"/>
                    <a:pt x="27749" y="40253"/>
                    <a:pt x="27227" y="40253"/>
                  </a:cubicBezTo>
                  <a:cubicBezTo>
                    <a:pt x="26705" y="40253"/>
                    <a:pt x="26183" y="40275"/>
                    <a:pt x="25661" y="40318"/>
                  </a:cubicBezTo>
                  <a:cubicBezTo>
                    <a:pt x="21921" y="40840"/>
                    <a:pt x="18746" y="43319"/>
                    <a:pt x="17354" y="46799"/>
                  </a:cubicBezTo>
                  <a:cubicBezTo>
                    <a:pt x="17006" y="47625"/>
                    <a:pt x="16702" y="48451"/>
                    <a:pt x="16310" y="49495"/>
                  </a:cubicBezTo>
                  <a:lnTo>
                    <a:pt x="12265" y="37926"/>
                  </a:lnTo>
                  <a:lnTo>
                    <a:pt x="12265" y="37926"/>
                  </a:lnTo>
                  <a:cubicBezTo>
                    <a:pt x="12857" y="38051"/>
                    <a:pt x="13424" y="38108"/>
                    <a:pt x="13969" y="38108"/>
                  </a:cubicBezTo>
                  <a:cubicBezTo>
                    <a:pt x="16467" y="38108"/>
                    <a:pt x="18506" y="36895"/>
                    <a:pt x="20399" y="35360"/>
                  </a:cubicBezTo>
                  <a:cubicBezTo>
                    <a:pt x="22704" y="33490"/>
                    <a:pt x="24400" y="31011"/>
                    <a:pt x="25270" y="28227"/>
                  </a:cubicBezTo>
                  <a:cubicBezTo>
                    <a:pt x="24498" y="27936"/>
                    <a:pt x="23692" y="27797"/>
                    <a:pt x="22872" y="27797"/>
                  </a:cubicBezTo>
                  <a:cubicBezTo>
                    <a:pt x="18792" y="27797"/>
                    <a:pt x="14358" y="31233"/>
                    <a:pt x="12004" y="36447"/>
                  </a:cubicBezTo>
                  <a:cubicBezTo>
                    <a:pt x="11048" y="33055"/>
                    <a:pt x="11004" y="29662"/>
                    <a:pt x="11178" y="26139"/>
                  </a:cubicBezTo>
                  <a:lnTo>
                    <a:pt x="11178" y="26139"/>
                  </a:lnTo>
                  <a:cubicBezTo>
                    <a:pt x="12101" y="26433"/>
                    <a:pt x="13064" y="26575"/>
                    <a:pt x="14033" y="26575"/>
                  </a:cubicBezTo>
                  <a:cubicBezTo>
                    <a:pt x="15075" y="26575"/>
                    <a:pt x="16123" y="26411"/>
                    <a:pt x="17137" y="26096"/>
                  </a:cubicBezTo>
                  <a:cubicBezTo>
                    <a:pt x="19442" y="25400"/>
                    <a:pt x="21486" y="24182"/>
                    <a:pt x="22834" y="21964"/>
                  </a:cubicBezTo>
                  <a:cubicBezTo>
                    <a:pt x="23530" y="20877"/>
                    <a:pt x="23400" y="20442"/>
                    <a:pt x="22095" y="20137"/>
                  </a:cubicBezTo>
                  <a:cubicBezTo>
                    <a:pt x="21338" y="19944"/>
                    <a:pt x="20567" y="19850"/>
                    <a:pt x="19800" y="19850"/>
                  </a:cubicBezTo>
                  <a:cubicBezTo>
                    <a:pt x="18669" y="19850"/>
                    <a:pt x="17546" y="20053"/>
                    <a:pt x="16484" y="20442"/>
                  </a:cubicBezTo>
                  <a:cubicBezTo>
                    <a:pt x="14483" y="21138"/>
                    <a:pt x="12744" y="22399"/>
                    <a:pt x="11439" y="24095"/>
                  </a:cubicBezTo>
                  <a:cubicBezTo>
                    <a:pt x="11569" y="23486"/>
                    <a:pt x="11613" y="23095"/>
                    <a:pt x="11743" y="22747"/>
                  </a:cubicBezTo>
                  <a:cubicBezTo>
                    <a:pt x="12091" y="21660"/>
                    <a:pt x="12439" y="20572"/>
                    <a:pt x="12831" y="19485"/>
                  </a:cubicBezTo>
                  <a:cubicBezTo>
                    <a:pt x="13202" y="18438"/>
                    <a:pt x="13311" y="18230"/>
                    <a:pt x="14013" y="18230"/>
                  </a:cubicBezTo>
                  <a:cubicBezTo>
                    <a:pt x="14215" y="18230"/>
                    <a:pt x="14467" y="18248"/>
                    <a:pt x="14788" y="18267"/>
                  </a:cubicBezTo>
                  <a:cubicBezTo>
                    <a:pt x="15057" y="18286"/>
                    <a:pt x="15326" y="18295"/>
                    <a:pt x="15595" y="18295"/>
                  </a:cubicBezTo>
                  <a:cubicBezTo>
                    <a:pt x="19048" y="18295"/>
                    <a:pt x="22351" y="16749"/>
                    <a:pt x="24530" y="14005"/>
                  </a:cubicBezTo>
                  <a:cubicBezTo>
                    <a:pt x="25096" y="13352"/>
                    <a:pt x="25009" y="13135"/>
                    <a:pt x="24095" y="12917"/>
                  </a:cubicBezTo>
                  <a:cubicBezTo>
                    <a:pt x="23379" y="12760"/>
                    <a:pt x="22656" y="12680"/>
                    <a:pt x="21936" y="12680"/>
                  </a:cubicBezTo>
                  <a:cubicBezTo>
                    <a:pt x="20866" y="12680"/>
                    <a:pt x="19804" y="12858"/>
                    <a:pt x="18789" y="13222"/>
                  </a:cubicBezTo>
                  <a:cubicBezTo>
                    <a:pt x="17398" y="13700"/>
                    <a:pt x="16136" y="14440"/>
                    <a:pt x="14744" y="15092"/>
                  </a:cubicBezTo>
                  <a:cubicBezTo>
                    <a:pt x="15049" y="14396"/>
                    <a:pt x="15353" y="13744"/>
                    <a:pt x="15658" y="13091"/>
                  </a:cubicBezTo>
                  <a:cubicBezTo>
                    <a:pt x="16267" y="11700"/>
                    <a:pt x="17398" y="10612"/>
                    <a:pt x="18833" y="10090"/>
                  </a:cubicBezTo>
                  <a:cubicBezTo>
                    <a:pt x="22182" y="8786"/>
                    <a:pt x="24095" y="5915"/>
                    <a:pt x="25052" y="2479"/>
                  </a:cubicBezTo>
                  <a:cubicBezTo>
                    <a:pt x="25270" y="1696"/>
                    <a:pt x="25052" y="826"/>
                    <a:pt x="25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8" name="Google Shape;608;p57"/>
            <p:cNvPicPr preferRelativeResize="0"/>
            <p:nvPr/>
          </p:nvPicPr>
          <p:blipFill>
            <a:blip r:embed="rId5">
              <a:alphaModFix amt="86000"/>
            </a:blip>
            <a:stretch>
              <a:fillRect/>
            </a:stretch>
          </p:blipFill>
          <p:spPr>
            <a:xfrm>
              <a:off x="7782900" y="1216375"/>
              <a:ext cx="840250" cy="439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5432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</a:t>
            </a:r>
            <a:r>
              <a:rPr lang="en-US" dirty="0" err="1"/>
              <a:t>emulai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5CA89-B03E-4F86-86FA-28D96A342768}"/>
              </a:ext>
            </a:extLst>
          </p:cNvPr>
          <p:cNvPicPr/>
          <p:nvPr/>
        </p:nvPicPr>
        <p:blipFill rotWithShape="1">
          <a:blip r:embed="rId3"/>
          <a:srcRect t="4703" r="-290" b="84546"/>
          <a:stretch/>
        </p:blipFill>
        <p:spPr bwMode="auto">
          <a:xfrm>
            <a:off x="2044700" y="2419350"/>
            <a:ext cx="5339080" cy="592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BC8001-73BF-497F-BD2C-F7741D1B79C3}"/>
              </a:ext>
            </a:extLst>
          </p:cNvPr>
          <p:cNvSpPr/>
          <p:nvPr/>
        </p:nvSpPr>
        <p:spPr>
          <a:xfrm>
            <a:off x="2331720" y="2419350"/>
            <a:ext cx="4381500" cy="278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462F12-2C6F-41B3-ACB6-7ACD98D47648}"/>
              </a:ext>
            </a:extLst>
          </p:cNvPr>
          <p:cNvSpPr/>
          <p:nvPr/>
        </p:nvSpPr>
        <p:spPr>
          <a:xfrm>
            <a:off x="605790" y="1451413"/>
            <a:ext cx="7932420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  <a:tabLst>
                <a:tab pos="2921000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Buka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Browser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menuliskan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http://127.0.0.1:8000/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addres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bar browser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lalu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“enter”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23130" y="202995"/>
            <a:ext cx="5432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</a:t>
            </a:r>
            <a:r>
              <a:rPr lang="en-US" dirty="0" err="1"/>
              <a:t>emulai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Login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CE979-3590-4F16-8B19-54A4DFA6E6AE}"/>
              </a:ext>
            </a:extLst>
          </p:cNvPr>
          <p:cNvPicPr/>
          <p:nvPr/>
        </p:nvPicPr>
        <p:blipFill rotWithShape="1">
          <a:blip r:embed="rId3"/>
          <a:srcRect t="4703" r="-38" b="6607"/>
          <a:stretch/>
        </p:blipFill>
        <p:spPr bwMode="auto">
          <a:xfrm>
            <a:off x="2051050" y="1908810"/>
            <a:ext cx="5157470" cy="2800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34255F-58C1-4CDF-ADE9-3A0AE5B63F45}"/>
              </a:ext>
            </a:extLst>
          </p:cNvPr>
          <p:cNvSpPr/>
          <p:nvPr/>
        </p:nvSpPr>
        <p:spPr>
          <a:xfrm>
            <a:off x="601980" y="740400"/>
            <a:ext cx="7772400" cy="1772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tabLst>
                <a:tab pos="2921000" algn="l"/>
              </a:tabLs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Tampilan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login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terlihat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masukan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alamat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email dan password,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klik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button LOG IN</a:t>
            </a: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spcAft>
                <a:spcPts val="800"/>
              </a:spcAft>
              <a:tabLst>
                <a:tab pos="2921000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(Email :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kirei@gmail.com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Password 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kirei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-&gt;Admin)</a:t>
            </a:r>
          </a:p>
          <a:p>
            <a:pPr marL="457200">
              <a:spcAft>
                <a:spcPts val="800"/>
              </a:spcAft>
              <a:tabLst>
                <a:tab pos="2921000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(Email :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galang@gmail.com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Password :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galang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-&gt;User)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  <a:tabLst>
                <a:tab pos="2921000" algn="l"/>
              </a:tabLs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  <a:tabLst>
                <a:tab pos="2921000" algn="l"/>
              </a:tabLst>
            </a:pPr>
            <a:endParaRPr lang="id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27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63987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Masuk</a:t>
            </a:r>
            <a:r>
              <a:rPr lang="en-US" dirty="0"/>
              <a:t> Pada </a:t>
            </a:r>
            <a:r>
              <a:rPr lang="en-US" dirty="0" err="1"/>
              <a:t>Halaman</a:t>
            </a:r>
            <a:r>
              <a:rPr lang="en-US" dirty="0"/>
              <a:t> Dashboard </a:t>
            </a:r>
            <a:r>
              <a:rPr lang="en-US" dirty="0" err="1"/>
              <a:t>Bagi</a:t>
            </a:r>
            <a:r>
              <a:rPr lang="en-US" dirty="0"/>
              <a:t> User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CB2AD-BB2B-4C45-846A-BFE162819344}"/>
              </a:ext>
            </a:extLst>
          </p:cNvPr>
          <p:cNvPicPr/>
          <p:nvPr/>
        </p:nvPicPr>
        <p:blipFill rotWithShape="1">
          <a:blip r:embed="rId3"/>
          <a:srcRect t="4704" b="7951"/>
          <a:stretch/>
        </p:blipFill>
        <p:spPr bwMode="auto">
          <a:xfrm>
            <a:off x="2052002" y="1767840"/>
            <a:ext cx="5039995" cy="2476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BC3436-6620-473F-A2C5-69673504A82A}"/>
              </a:ext>
            </a:extLst>
          </p:cNvPr>
          <p:cNvSpPr/>
          <p:nvPr/>
        </p:nvSpPr>
        <p:spPr>
          <a:xfrm>
            <a:off x="1068850" y="1219931"/>
            <a:ext cx="5319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pengguna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berhasil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login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halaman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mengarah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Dashboard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860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63987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Hapus</a:t>
            </a:r>
            <a:r>
              <a:rPr lang="en-US" dirty="0"/>
              <a:t> Pada Dashboard User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BC3436-6620-473F-A2C5-69673504A82A}"/>
              </a:ext>
            </a:extLst>
          </p:cNvPr>
          <p:cNvSpPr/>
          <p:nvPr/>
        </p:nvSpPr>
        <p:spPr>
          <a:xfrm>
            <a:off x="1158240" y="1126209"/>
            <a:ext cx="56893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pengguna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mengubah,Tekan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tombol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hapus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menghapus</a:t>
            </a:r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EF7C-BF5E-48A6-92D8-3738AD13A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3" b="5778"/>
          <a:stretch/>
        </p:blipFill>
        <p:spPr>
          <a:xfrm>
            <a:off x="1158240" y="1580395"/>
            <a:ext cx="5867400" cy="29581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C906E5-A574-40DB-A2A4-46D06423F584}"/>
              </a:ext>
            </a:extLst>
          </p:cNvPr>
          <p:cNvSpPr/>
          <p:nvPr/>
        </p:nvSpPr>
        <p:spPr>
          <a:xfrm>
            <a:off x="5958840" y="4191000"/>
            <a:ext cx="342900" cy="266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0675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63987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Pada Dashboard User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BC3436-6620-473F-A2C5-69673504A82A}"/>
              </a:ext>
            </a:extLst>
          </p:cNvPr>
          <p:cNvSpPr/>
          <p:nvPr/>
        </p:nvSpPr>
        <p:spPr>
          <a:xfrm>
            <a:off x="1158240" y="1126209"/>
            <a:ext cx="7101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pengguna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mengubah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jikalau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kesalahan,Tekan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tombol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edit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mengubah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EF7C-BF5E-48A6-92D8-3738AD13A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3" b="5778"/>
          <a:stretch/>
        </p:blipFill>
        <p:spPr>
          <a:xfrm>
            <a:off x="1158240" y="1580395"/>
            <a:ext cx="5867400" cy="29581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C906E5-A574-40DB-A2A4-46D06423F584}"/>
              </a:ext>
            </a:extLst>
          </p:cNvPr>
          <p:cNvSpPr/>
          <p:nvPr/>
        </p:nvSpPr>
        <p:spPr>
          <a:xfrm>
            <a:off x="5638800" y="4198620"/>
            <a:ext cx="342900" cy="266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7115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 txBox="1">
            <a:spLocks noGrp="1"/>
          </p:cNvSpPr>
          <p:nvPr>
            <p:ph type="title"/>
          </p:nvPr>
        </p:nvSpPr>
        <p:spPr>
          <a:xfrm>
            <a:off x="1068850" y="387600"/>
            <a:ext cx="63987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Logout Pada Dashboard User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BC3436-6620-473F-A2C5-69673504A82A}"/>
              </a:ext>
            </a:extLst>
          </p:cNvPr>
          <p:cNvSpPr/>
          <p:nvPr/>
        </p:nvSpPr>
        <p:spPr>
          <a:xfrm>
            <a:off x="1158240" y="1126209"/>
            <a:ext cx="5008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tombol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Logout,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pengguna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keluar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BEF7C-BF5E-48A6-92D8-3738AD13A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3" b="5778"/>
          <a:stretch/>
        </p:blipFill>
        <p:spPr>
          <a:xfrm>
            <a:off x="1158240" y="1580395"/>
            <a:ext cx="5867400" cy="29581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C906E5-A574-40DB-A2A4-46D06423F584}"/>
              </a:ext>
            </a:extLst>
          </p:cNvPr>
          <p:cNvSpPr/>
          <p:nvPr/>
        </p:nvSpPr>
        <p:spPr>
          <a:xfrm>
            <a:off x="1264920" y="2377440"/>
            <a:ext cx="579120" cy="259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1012091"/>
      </p:ext>
    </p:extLst>
  </p:cSld>
  <p:clrMapOvr>
    <a:masterClrMapping/>
  </p:clrMapOvr>
</p:sld>
</file>

<file path=ppt/theme/theme1.xml><?xml version="1.0" encoding="utf-8"?>
<a:theme xmlns:a="http://schemas.openxmlformats.org/drawingml/2006/main" name="Watercolor Tapes Scrapbook for College by Slidesgo">
  <a:themeElements>
    <a:clrScheme name="Simple Light">
      <a:dk1>
        <a:srgbClr val="153740"/>
      </a:dk1>
      <a:lt1>
        <a:srgbClr val="FFFFFF"/>
      </a:lt1>
      <a:dk2>
        <a:srgbClr val="9DC1D0"/>
      </a:dk2>
      <a:lt2>
        <a:srgbClr val="3E637D"/>
      </a:lt2>
      <a:accent1>
        <a:srgbClr val="EEAD76"/>
      </a:accent1>
      <a:accent2>
        <a:srgbClr val="E88B6A"/>
      </a:accent2>
      <a:accent3>
        <a:srgbClr val="FAECE0"/>
      </a:accent3>
      <a:accent4>
        <a:srgbClr val="FFC09F"/>
      </a:accent4>
      <a:accent5>
        <a:srgbClr val="FFFFFF"/>
      </a:accent5>
      <a:accent6>
        <a:srgbClr val="FFFFFF"/>
      </a:accent6>
      <a:hlink>
        <a:srgbClr val="1537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364</Words>
  <Application>Microsoft Office PowerPoint</Application>
  <PresentationFormat>On-screen Show (16:9)</PresentationFormat>
  <Paragraphs>43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Fredoka One</vt:lpstr>
      <vt:lpstr>Open Sans</vt:lpstr>
      <vt:lpstr>Calibri</vt:lpstr>
      <vt:lpstr>Vibur</vt:lpstr>
      <vt:lpstr>MS PGothic</vt:lpstr>
      <vt:lpstr>Roboto Condensed Light</vt:lpstr>
      <vt:lpstr>Watercolor Tapes Scrapbook for College by Slidesgo</vt:lpstr>
      <vt:lpstr>MANUAL BOOK sika</vt:lpstr>
      <vt:lpstr>PENGENALAN SISTEM</vt:lpstr>
      <vt:lpstr>MENU SIKA</vt:lpstr>
      <vt:lpstr>Memulai Aplikasi</vt:lpstr>
      <vt:lpstr>Memulai Aplikasi Dengan Login</vt:lpstr>
      <vt:lpstr>Masuk Pada Halaman Dashboard Bagi User</vt:lpstr>
      <vt:lpstr>Hapus Pada Dashboard User</vt:lpstr>
      <vt:lpstr>Update Pada Dashboard User</vt:lpstr>
      <vt:lpstr>Logout Pada Dashboard User</vt:lpstr>
      <vt:lpstr>Masuk Pada Halaman Dashboard Pada Bagian Admin</vt:lpstr>
      <vt:lpstr>Hapus Pada Dashboard Admin</vt:lpstr>
      <vt:lpstr>Update Pada Dashboard Admin</vt:lpstr>
      <vt:lpstr>Menu pemasukan pada Dashboard Admin</vt:lpstr>
      <vt:lpstr>Create pemasukan pada Dashboard Admin</vt:lpstr>
      <vt:lpstr>Create pemasukan pada Dashboard Admin</vt:lpstr>
      <vt:lpstr>Log out pada Dashboard Admin</vt:lpstr>
      <vt:lpstr>Semoga Bermanfaat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BOOK sika</dc:title>
  <cp:lastModifiedBy>Asus</cp:lastModifiedBy>
  <cp:revision>13</cp:revision>
  <dcterms:modified xsi:type="dcterms:W3CDTF">2023-03-10T07:30:21Z</dcterms:modified>
</cp:coreProperties>
</file>